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BA6A-183E-4A00-8EB4-E9A75F69AC3F}" type="datetimeFigureOut">
              <a:rPr lang="en-US" smtClean="0"/>
              <a:t>2020/09/20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47D9-704C-4504-8D4E-414E2142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BA6A-183E-4A00-8EB4-E9A75F69AC3F}" type="datetimeFigureOut">
              <a:rPr lang="en-US" smtClean="0"/>
              <a:t>2020/09/20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47D9-704C-4504-8D4E-414E2142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BA6A-183E-4A00-8EB4-E9A75F69AC3F}" type="datetimeFigureOut">
              <a:rPr lang="en-US" smtClean="0"/>
              <a:t>2020/09/20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47D9-704C-4504-8D4E-414E2142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9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BA6A-183E-4A00-8EB4-E9A75F69AC3F}" type="datetimeFigureOut">
              <a:rPr lang="en-US" smtClean="0"/>
              <a:t>2020/09/20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47D9-704C-4504-8D4E-414E2142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5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BA6A-183E-4A00-8EB4-E9A75F69AC3F}" type="datetimeFigureOut">
              <a:rPr lang="en-US" smtClean="0"/>
              <a:t>2020/09/20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47D9-704C-4504-8D4E-414E2142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1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BA6A-183E-4A00-8EB4-E9A75F69AC3F}" type="datetimeFigureOut">
              <a:rPr lang="en-US" smtClean="0"/>
              <a:t>2020/09/20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47D9-704C-4504-8D4E-414E2142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BA6A-183E-4A00-8EB4-E9A75F69AC3F}" type="datetimeFigureOut">
              <a:rPr lang="en-US" smtClean="0"/>
              <a:t>2020/09/20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47D9-704C-4504-8D4E-414E2142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5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BA6A-183E-4A00-8EB4-E9A75F69AC3F}" type="datetimeFigureOut">
              <a:rPr lang="en-US" smtClean="0"/>
              <a:t>2020/09/20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47D9-704C-4504-8D4E-414E2142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BA6A-183E-4A00-8EB4-E9A75F69AC3F}" type="datetimeFigureOut">
              <a:rPr lang="en-US" smtClean="0"/>
              <a:t>2020/09/20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47D9-704C-4504-8D4E-414E2142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BA6A-183E-4A00-8EB4-E9A75F69AC3F}" type="datetimeFigureOut">
              <a:rPr lang="en-US" smtClean="0"/>
              <a:t>2020/09/20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47D9-704C-4504-8D4E-414E2142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BA6A-183E-4A00-8EB4-E9A75F69AC3F}" type="datetimeFigureOut">
              <a:rPr lang="en-US" smtClean="0"/>
              <a:t>2020/09/20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47D9-704C-4504-8D4E-414E2142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1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ABA6A-183E-4A00-8EB4-E9A75F69AC3F}" type="datetimeFigureOut">
              <a:rPr lang="en-US" smtClean="0"/>
              <a:t>2020/09/20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47D9-704C-4504-8D4E-414E2142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4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2706"/>
            <a:ext cx="9144000" cy="2387600"/>
          </a:xfrm>
        </p:spPr>
        <p:txBody>
          <a:bodyPr/>
          <a:lstStyle/>
          <a:p>
            <a:r>
              <a:rPr lang="en-US" dirty="0" smtClean="0"/>
              <a:t>How To Create Google Meet</a:t>
            </a:r>
            <a:br>
              <a:rPr lang="en-US" dirty="0" smtClean="0"/>
            </a:br>
            <a:r>
              <a:rPr lang="en-US" dirty="0" smtClean="0"/>
              <a:t>Online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1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Google Mail Webpage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800" dirty="0" smtClean="0"/>
              <a:t>http://gmail.com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47577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379" y="0"/>
            <a:ext cx="6910250" cy="72014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96343" y="2664823"/>
            <a:ext cx="5264331" cy="10580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75566" y="5394960"/>
            <a:ext cx="1815737" cy="718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744" y="548640"/>
            <a:ext cx="9026048" cy="57345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30137" y="2873829"/>
            <a:ext cx="6988629" cy="14369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85016" y="4271552"/>
            <a:ext cx="2037806" cy="1110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0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Google Meet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open Google Meet enter to this link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https://meet.google.com/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7116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assured that you are using the email of the French Lebanese University.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84" y="1825625"/>
            <a:ext cx="8882742" cy="53390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53497" y="2612572"/>
            <a:ext cx="2612572" cy="339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66559" y="3122023"/>
            <a:ext cx="2625635" cy="32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53497" y="3553097"/>
            <a:ext cx="2612572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48994" y="4506686"/>
            <a:ext cx="2612572" cy="5747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2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Meet 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200" y="1825625"/>
            <a:ext cx="9047599" cy="43513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62503" y="3644537"/>
            <a:ext cx="3030583" cy="6139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3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Meeting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7062" y="2086769"/>
            <a:ext cx="5857875" cy="38290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145383" y="4859383"/>
            <a:ext cx="1371600" cy="535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67062" y="3801291"/>
            <a:ext cx="3161212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Leave It empty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2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Scheduled Google Meet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Have to enter this web link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https://calendar.google.com/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8178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64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How To Create Google Meet Online Session</vt:lpstr>
      <vt:lpstr>PowerPoint Presentation</vt:lpstr>
      <vt:lpstr>PowerPoint Presentation</vt:lpstr>
      <vt:lpstr>PowerPoint Presentation</vt:lpstr>
      <vt:lpstr>Opening Google Meet</vt:lpstr>
      <vt:lpstr>Rest assured that you are using the email of the French Lebanese University.</vt:lpstr>
      <vt:lpstr>Google Meet Interface</vt:lpstr>
      <vt:lpstr>Direct Meeting Room</vt:lpstr>
      <vt:lpstr>Scheduled Google Meet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Google Meet Online Session</dc:title>
  <dc:creator>MAX LIGHT</dc:creator>
  <cp:lastModifiedBy>MAX LIGHT</cp:lastModifiedBy>
  <cp:revision>17</cp:revision>
  <dcterms:created xsi:type="dcterms:W3CDTF">2020-09-20T08:08:59Z</dcterms:created>
  <dcterms:modified xsi:type="dcterms:W3CDTF">2020-09-20T08:23:51Z</dcterms:modified>
</cp:coreProperties>
</file>