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9" r:id="rId3"/>
    <p:sldId id="261" r:id="rId4"/>
    <p:sldId id="262" r:id="rId5"/>
    <p:sldId id="263" r:id="rId6"/>
    <p:sldId id="264" r:id="rId7"/>
    <p:sldId id="265" r:id="rId8"/>
    <p:sldId id="266"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3842" autoAdjust="0"/>
  </p:normalViewPr>
  <p:slideViewPr>
    <p:cSldViewPr showGuides="1">
      <p:cViewPr varScale="1">
        <p:scale>
          <a:sx n="55" d="100"/>
          <a:sy n="55" d="100"/>
        </p:scale>
        <p:origin x="123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10B6FA-EBD7-48AF-BE20-4A570ACC0BA5}" type="datetimeFigureOut">
              <a:rPr lang="en-GB" smtClean="0"/>
              <a:t>07/09/2020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FE2E7F-73FE-47EE-806A-635CAE55F679}" type="slidenum">
              <a:rPr lang="en-GB" smtClean="0"/>
              <a:t>‹#›</a:t>
            </a:fld>
            <a:endParaRPr lang="en-GB"/>
          </a:p>
        </p:txBody>
      </p:sp>
    </p:spTree>
    <p:extLst>
      <p:ext uri="{BB962C8B-B14F-4D97-AF65-F5344CB8AC3E}">
        <p14:creationId xmlns:p14="http://schemas.microsoft.com/office/powerpoint/2010/main" val="2759159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a:lvl1pPr>
          </a:lstStyle>
          <a:p>
            <a:r>
              <a:rPr lang="en-US" dirty="0"/>
              <a:t>Module Name</a:t>
            </a:r>
            <a:endParaRPr lang="en-GB" dirty="0"/>
          </a:p>
        </p:txBody>
      </p:sp>
      <p:sp>
        <p:nvSpPr>
          <p:cNvPr id="3" name="Text Placeholder 2"/>
          <p:cNvSpPr>
            <a:spLocks noGrp="1"/>
          </p:cNvSpPr>
          <p:nvPr>
            <p:ph type="body" idx="1" hasCustomPrompt="1"/>
          </p:nvPr>
        </p:nvSpPr>
        <p:spPr>
          <a:xfrm>
            <a:off x="445162" y="5238946"/>
            <a:ext cx="4978401" cy="581602"/>
          </a:xfrm>
        </p:spPr>
        <p:txBody>
          <a:bodyPr anchor="b">
            <a:normAutofit/>
          </a:bodyPr>
          <a:lstStyle>
            <a:lvl1pPr marL="0" indent="0">
              <a:buNone/>
              <a:defRPr sz="2000" b="1" baseline="0"/>
            </a:lvl1pPr>
            <a:lvl2pPr marL="144653" indent="0">
              <a:buNone/>
              <a:defRPr sz="633" b="1"/>
            </a:lvl2pPr>
            <a:lvl3pPr marL="289308" indent="0">
              <a:buNone/>
              <a:defRPr sz="570" b="1"/>
            </a:lvl3pPr>
            <a:lvl4pPr marL="433962" indent="0">
              <a:buNone/>
              <a:defRPr sz="506" b="1"/>
            </a:lvl4pPr>
            <a:lvl5pPr marL="578615" indent="0">
              <a:buNone/>
              <a:defRPr sz="506" b="1"/>
            </a:lvl5pPr>
            <a:lvl6pPr marL="723269" indent="0">
              <a:buNone/>
              <a:defRPr sz="506" b="1"/>
            </a:lvl6pPr>
            <a:lvl7pPr marL="867923" indent="0">
              <a:buNone/>
              <a:defRPr sz="506" b="1"/>
            </a:lvl7pPr>
            <a:lvl8pPr marL="1012576" indent="0">
              <a:buNone/>
              <a:defRPr sz="506" b="1"/>
            </a:lvl8pPr>
            <a:lvl9pPr marL="1157229" indent="0">
              <a:buNone/>
              <a:defRPr sz="506" b="1"/>
            </a:lvl9pPr>
          </a:lstStyle>
          <a:p>
            <a:pPr lvl="0"/>
            <a:r>
              <a:rPr lang="en-US" dirty="0" err="1"/>
              <a:t>By:Zanyar</a:t>
            </a:r>
            <a:r>
              <a:rPr lang="en-US" dirty="0"/>
              <a:t> Ahmed</a:t>
            </a:r>
          </a:p>
        </p:txBody>
      </p:sp>
      <p:sp>
        <p:nvSpPr>
          <p:cNvPr id="5" name="Text Placeholder 4"/>
          <p:cNvSpPr>
            <a:spLocks noGrp="1"/>
          </p:cNvSpPr>
          <p:nvPr>
            <p:ph type="body" sz="quarter" idx="3" hasCustomPrompt="1"/>
          </p:nvPr>
        </p:nvSpPr>
        <p:spPr>
          <a:xfrm>
            <a:off x="5384809" y="1535115"/>
            <a:ext cx="6197601" cy="903287"/>
          </a:xfrm>
        </p:spPr>
        <p:txBody>
          <a:bodyPr anchor="b">
            <a:normAutofit/>
          </a:bodyPr>
          <a:lstStyle>
            <a:lvl1pPr marL="0" indent="0">
              <a:buNone/>
              <a:defRPr sz="1500" b="1"/>
            </a:lvl1pPr>
            <a:lvl2pPr marL="144653" indent="0">
              <a:buNone/>
              <a:defRPr sz="633" b="1"/>
            </a:lvl2pPr>
            <a:lvl3pPr marL="289308" indent="0">
              <a:buNone/>
              <a:defRPr sz="570" b="1"/>
            </a:lvl3pPr>
            <a:lvl4pPr marL="433962" indent="0">
              <a:buNone/>
              <a:defRPr sz="506" b="1"/>
            </a:lvl4pPr>
            <a:lvl5pPr marL="578615" indent="0">
              <a:buNone/>
              <a:defRPr sz="506" b="1"/>
            </a:lvl5pPr>
            <a:lvl6pPr marL="723269" indent="0">
              <a:buNone/>
              <a:defRPr sz="506" b="1"/>
            </a:lvl6pPr>
            <a:lvl7pPr marL="867923" indent="0">
              <a:buNone/>
              <a:defRPr sz="506" b="1"/>
            </a:lvl7pPr>
            <a:lvl8pPr marL="1012576" indent="0">
              <a:buNone/>
              <a:defRPr sz="506" b="1"/>
            </a:lvl8pPr>
            <a:lvl9pPr marL="1157229" indent="0">
              <a:buNone/>
              <a:defRPr sz="506" b="1"/>
            </a:lvl9pPr>
          </a:lstStyle>
          <a:p>
            <a:pPr lvl="0"/>
            <a:r>
              <a:rPr lang="en-US" dirty="0"/>
              <a:t>Lecture Topic</a:t>
            </a:r>
          </a:p>
        </p:txBody>
      </p:sp>
      <p:sp>
        <p:nvSpPr>
          <p:cNvPr id="6" name="Content Placeholder 5"/>
          <p:cNvSpPr>
            <a:spLocks noGrp="1"/>
          </p:cNvSpPr>
          <p:nvPr>
            <p:ph sz="quarter" idx="4" hasCustomPrompt="1"/>
          </p:nvPr>
        </p:nvSpPr>
        <p:spPr>
          <a:xfrm>
            <a:off x="5384809" y="2514612"/>
            <a:ext cx="6197601" cy="3611563"/>
          </a:xfrm>
        </p:spPr>
        <p:txBody>
          <a:bodyPr>
            <a:normAutofit/>
          </a:bodyPr>
          <a:lstStyle>
            <a:lvl1pPr marL="0" indent="0">
              <a:buNone/>
              <a:defRPr sz="1400"/>
            </a:lvl1pPr>
            <a:lvl2pPr>
              <a:defRPr sz="633"/>
            </a:lvl2pPr>
            <a:lvl3pPr>
              <a:defRPr sz="570"/>
            </a:lvl3pPr>
            <a:lvl4pPr>
              <a:defRPr sz="506"/>
            </a:lvl4pPr>
            <a:lvl5pPr>
              <a:defRPr sz="506"/>
            </a:lvl5pPr>
            <a:lvl6pPr>
              <a:defRPr sz="506"/>
            </a:lvl6pPr>
            <a:lvl7pPr>
              <a:defRPr sz="506"/>
            </a:lvl7pPr>
            <a:lvl8pPr>
              <a:defRPr sz="506"/>
            </a:lvl8pPr>
            <a:lvl9pPr>
              <a:defRPr sz="506"/>
            </a:lvl9pPr>
          </a:lstStyle>
          <a:p>
            <a:pPr lvl="0"/>
            <a:r>
              <a:rPr lang="en-US" dirty="0"/>
              <a:t>Add Text or Image</a:t>
            </a:r>
          </a:p>
        </p:txBody>
      </p:sp>
      <p:sp>
        <p:nvSpPr>
          <p:cNvPr id="9" name="Slide Number Placeholder 8"/>
          <p:cNvSpPr>
            <a:spLocks noGrp="1"/>
          </p:cNvSpPr>
          <p:nvPr>
            <p:ph type="sldNum" sz="quarter" idx="12"/>
          </p:nvPr>
        </p:nvSpPr>
        <p:spPr/>
        <p:txBody>
          <a:bodyPr/>
          <a:lstStyle/>
          <a:p>
            <a:fld id="{81A63BC6-9427-4AB1-9291-243FEAA6D7C6}" type="slidenum">
              <a:rPr lang="en-GB" smtClean="0"/>
              <a:t>‹#›</a:t>
            </a:fld>
            <a:endParaRPr lang="en-GB" dirty="0"/>
          </a:p>
        </p:txBody>
      </p:sp>
      <p:pic>
        <p:nvPicPr>
          <p:cNvPr id="10" name="Picture 9">
            <a:extLst>
              <a:ext uri="{FF2B5EF4-FFF2-40B4-BE49-F238E27FC236}">
                <a16:creationId xmlns:a16="http://schemas.microsoft.com/office/drawing/2014/main" id="{5A1D300B-BC00-41D2-96E6-F003D01323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800" t="7767" r="27600" b="32800"/>
          <a:stretch/>
        </p:blipFill>
        <p:spPr>
          <a:xfrm>
            <a:off x="990600" y="1446804"/>
            <a:ext cx="3200400" cy="3734796"/>
          </a:xfrm>
          <a:prstGeom prst="rect">
            <a:avLst/>
          </a:prstGeom>
        </p:spPr>
      </p:pic>
    </p:spTree>
    <p:extLst>
      <p:ext uri="{BB962C8B-B14F-4D97-AF65-F5344CB8AC3E}">
        <p14:creationId xmlns:p14="http://schemas.microsoft.com/office/powerpoint/2010/main" val="26246737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633" b="1"/>
            </a:lvl1pPr>
          </a:lstStyle>
          <a:p>
            <a:r>
              <a:rPr lang="x-none"/>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1013"/>
            </a:lvl1pPr>
            <a:lvl2pPr marL="144653" indent="0">
              <a:buNone/>
              <a:defRPr sz="886"/>
            </a:lvl2pPr>
            <a:lvl3pPr marL="289308" indent="0">
              <a:buNone/>
              <a:defRPr sz="760"/>
            </a:lvl3pPr>
            <a:lvl4pPr marL="433962" indent="0">
              <a:buNone/>
              <a:defRPr sz="633"/>
            </a:lvl4pPr>
            <a:lvl5pPr marL="578615" indent="0">
              <a:buNone/>
              <a:defRPr sz="633"/>
            </a:lvl5pPr>
            <a:lvl6pPr marL="723269" indent="0">
              <a:buNone/>
              <a:defRPr sz="633"/>
            </a:lvl6pPr>
            <a:lvl7pPr marL="867923" indent="0">
              <a:buNone/>
              <a:defRPr sz="633"/>
            </a:lvl7pPr>
            <a:lvl8pPr marL="1012576" indent="0">
              <a:buNone/>
              <a:defRPr sz="633"/>
            </a:lvl8pPr>
            <a:lvl9pPr marL="1157229" indent="0">
              <a:buNone/>
              <a:defRPr sz="633"/>
            </a:lvl9pPr>
          </a:lstStyle>
          <a:p>
            <a:r>
              <a:rPr lang="x-none"/>
              <a:t>Drag picture to placeholder or click icon to add</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443"/>
            </a:lvl1pPr>
            <a:lvl2pPr marL="144653" indent="0">
              <a:buNone/>
              <a:defRPr sz="380"/>
            </a:lvl2pPr>
            <a:lvl3pPr marL="289308" indent="0">
              <a:buNone/>
              <a:defRPr sz="316"/>
            </a:lvl3pPr>
            <a:lvl4pPr marL="433962" indent="0">
              <a:buNone/>
              <a:defRPr sz="285"/>
            </a:lvl4pPr>
            <a:lvl5pPr marL="578615" indent="0">
              <a:buNone/>
              <a:defRPr sz="285"/>
            </a:lvl5pPr>
            <a:lvl6pPr marL="723269" indent="0">
              <a:buNone/>
              <a:defRPr sz="285"/>
            </a:lvl6pPr>
            <a:lvl7pPr marL="867923" indent="0">
              <a:buNone/>
              <a:defRPr sz="285"/>
            </a:lvl7pPr>
            <a:lvl8pPr marL="1012576" indent="0">
              <a:buNone/>
              <a:defRPr sz="285"/>
            </a:lvl8pPr>
            <a:lvl9pPr marL="1157229" indent="0">
              <a:buNone/>
              <a:defRPr sz="285"/>
            </a:lvl9pPr>
          </a:lstStyle>
          <a:p>
            <a:pPr lvl="0"/>
            <a:r>
              <a:rPr lang="x-none"/>
              <a:t>Click to edit Master text styles</a:t>
            </a:r>
          </a:p>
        </p:txBody>
      </p:sp>
      <p:sp>
        <p:nvSpPr>
          <p:cNvPr id="7" name="Slide Number Placeholder 6"/>
          <p:cNvSpPr>
            <a:spLocks noGrp="1"/>
          </p:cNvSpPr>
          <p:nvPr>
            <p:ph type="sldNum" sz="quarter" idx="12"/>
          </p:nvPr>
        </p:nvSpPr>
        <p:spPr/>
        <p:txBody>
          <a:bodyPr/>
          <a:lstStyle/>
          <a:p>
            <a:fld id="{781C0F97-348B-46A2-84FE-EBA07D71BB30}" type="slidenum">
              <a:rPr lang="en-GB" smtClean="0"/>
              <a:t>‹#›</a:t>
            </a:fld>
            <a:endParaRPr lang="en-GB"/>
          </a:p>
        </p:txBody>
      </p:sp>
      <p:pic>
        <p:nvPicPr>
          <p:cNvPr id="5" name="Picture 4">
            <a:extLst>
              <a:ext uri="{FF2B5EF4-FFF2-40B4-BE49-F238E27FC236}">
                <a16:creationId xmlns:a16="http://schemas.microsoft.com/office/drawing/2014/main" id="{147E0F08-4DA1-43A4-AECE-51D513DC24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800" t="7767" r="27600" b="32800"/>
          <a:stretch/>
        </p:blipFill>
        <p:spPr>
          <a:xfrm>
            <a:off x="616671" y="274638"/>
            <a:ext cx="1143000" cy="1264047"/>
          </a:xfrm>
          <a:prstGeom prst="rect">
            <a:avLst/>
          </a:prstGeom>
        </p:spPr>
      </p:pic>
    </p:spTree>
    <p:extLst>
      <p:ext uri="{BB962C8B-B14F-4D97-AF65-F5344CB8AC3E}">
        <p14:creationId xmlns:p14="http://schemas.microsoft.com/office/powerpoint/2010/main" val="4244373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272231" indent="0">
              <a:defRPr/>
            </a:lvl1pPr>
          </a:lstStyle>
          <a:p>
            <a:r>
              <a:rPr lang="x-none"/>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GB"/>
          </a:p>
        </p:txBody>
      </p:sp>
      <p:sp>
        <p:nvSpPr>
          <p:cNvPr id="6" name="Slide Number Placeholder 5"/>
          <p:cNvSpPr>
            <a:spLocks noGrp="1"/>
          </p:cNvSpPr>
          <p:nvPr>
            <p:ph type="sldNum" sz="quarter" idx="12"/>
          </p:nvPr>
        </p:nvSpPr>
        <p:spPr/>
        <p:txBody>
          <a:bodyPr/>
          <a:lstStyle/>
          <a:p>
            <a:fld id="{781C0F97-348B-46A2-84FE-EBA07D71BB30}" type="slidenum">
              <a:rPr lang="en-GB" smtClean="0"/>
              <a:t>‹#›</a:t>
            </a:fld>
            <a:endParaRPr lang="en-GB"/>
          </a:p>
        </p:txBody>
      </p:sp>
      <p:pic>
        <p:nvPicPr>
          <p:cNvPr id="4" name="Picture 3">
            <a:extLst>
              <a:ext uri="{FF2B5EF4-FFF2-40B4-BE49-F238E27FC236}">
                <a16:creationId xmlns:a16="http://schemas.microsoft.com/office/drawing/2014/main" id="{92FE9AC8-84C8-4DEF-B796-93E0549995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800" t="7767" r="27600" b="32800"/>
          <a:stretch/>
        </p:blipFill>
        <p:spPr>
          <a:xfrm>
            <a:off x="616671" y="274638"/>
            <a:ext cx="1143000" cy="1264047"/>
          </a:xfrm>
          <a:prstGeom prst="rect">
            <a:avLst/>
          </a:prstGeom>
        </p:spPr>
      </p:pic>
    </p:spTree>
    <p:extLst>
      <p:ext uri="{BB962C8B-B14F-4D97-AF65-F5344CB8AC3E}">
        <p14:creationId xmlns:p14="http://schemas.microsoft.com/office/powerpoint/2010/main" val="16563041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x-none"/>
              <a:t>Click to edit Master title style</a:t>
            </a:r>
            <a:endParaRPr lang="en-GB"/>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GB"/>
          </a:p>
        </p:txBody>
      </p:sp>
      <p:sp>
        <p:nvSpPr>
          <p:cNvPr id="6" name="Slide Number Placeholder 5"/>
          <p:cNvSpPr>
            <a:spLocks noGrp="1"/>
          </p:cNvSpPr>
          <p:nvPr>
            <p:ph type="sldNum" sz="quarter" idx="12"/>
          </p:nvPr>
        </p:nvSpPr>
        <p:spPr/>
        <p:txBody>
          <a:bodyPr/>
          <a:lstStyle/>
          <a:p>
            <a:fld id="{781C0F97-348B-46A2-84FE-EBA07D71BB30}" type="slidenum">
              <a:rPr lang="en-GB" smtClean="0"/>
              <a:t>‹#›</a:t>
            </a:fld>
            <a:endParaRPr lang="en-GB"/>
          </a:p>
        </p:txBody>
      </p:sp>
      <p:pic>
        <p:nvPicPr>
          <p:cNvPr id="4" name="Picture 3">
            <a:extLst>
              <a:ext uri="{FF2B5EF4-FFF2-40B4-BE49-F238E27FC236}">
                <a16:creationId xmlns:a16="http://schemas.microsoft.com/office/drawing/2014/main" id="{4661010F-F727-4E22-94E4-D8227D03D0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800" t="7767" r="27600" b="32800"/>
          <a:stretch/>
        </p:blipFill>
        <p:spPr>
          <a:xfrm>
            <a:off x="616671" y="274638"/>
            <a:ext cx="1143000" cy="1264047"/>
          </a:xfrm>
          <a:prstGeom prst="rect">
            <a:avLst/>
          </a:prstGeom>
        </p:spPr>
      </p:pic>
    </p:spTree>
    <p:extLst>
      <p:ext uri="{BB962C8B-B14F-4D97-AF65-F5344CB8AC3E}">
        <p14:creationId xmlns:p14="http://schemas.microsoft.com/office/powerpoint/2010/main" val="1756087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271226" indent="0">
              <a:defRPr/>
            </a:lvl1pPr>
          </a:lstStyle>
          <a:p>
            <a:r>
              <a:rPr lang="x-none" dirty="0"/>
              <a:t>Click to edit Master title style</a:t>
            </a:r>
            <a:endParaRPr lang="en-GB" dirty="0"/>
          </a:p>
        </p:txBody>
      </p:sp>
      <p:sp>
        <p:nvSpPr>
          <p:cNvPr id="3" name="Content Placeholder 2"/>
          <p:cNvSpPr>
            <a:spLocks noGrp="1"/>
          </p:cNvSpPr>
          <p:nvPr>
            <p:ph idx="1"/>
          </p:nvPr>
        </p:nvSpPr>
        <p:spPr>
          <a:xfrm>
            <a:off x="762000" y="1600207"/>
            <a:ext cx="10820400" cy="4343394"/>
          </a:xfrm>
        </p:spPr>
        <p:txBody>
          <a:bodyPr>
            <a:normAutofit/>
          </a:bodyPr>
          <a:lstStyle>
            <a:lvl1pPr>
              <a:defRPr sz="1400"/>
            </a:lvl1pPr>
            <a:lvl2pPr>
              <a:defRPr sz="1400"/>
            </a:lvl2pPr>
            <a:lvl3pPr>
              <a:defRPr sz="1400"/>
            </a:lvl3pPr>
            <a:lvl4pPr>
              <a:defRPr sz="1400"/>
            </a:lvl4pPr>
            <a:lvl5pPr>
              <a:defRPr sz="1400"/>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GB" dirty="0"/>
          </a:p>
        </p:txBody>
      </p:sp>
      <p:sp>
        <p:nvSpPr>
          <p:cNvPr id="6" name="Slide Number Placeholder 5"/>
          <p:cNvSpPr>
            <a:spLocks noGrp="1"/>
          </p:cNvSpPr>
          <p:nvPr>
            <p:ph type="sldNum" sz="quarter" idx="12"/>
          </p:nvPr>
        </p:nvSpPr>
        <p:spPr/>
        <p:txBody>
          <a:bodyPr/>
          <a:lstStyle>
            <a:lvl1pPr>
              <a:defRPr b="1"/>
            </a:lvl1pPr>
          </a:lstStyle>
          <a:p>
            <a:fld id="{781C0F97-348B-46A2-84FE-EBA07D71BB30}" type="slidenum">
              <a:rPr lang="en-GB" smtClean="0"/>
              <a:pPr/>
              <a:t>‹#›</a:t>
            </a:fld>
            <a:endParaRPr lang="en-GB" dirty="0"/>
          </a:p>
        </p:txBody>
      </p:sp>
      <p:pic>
        <p:nvPicPr>
          <p:cNvPr id="9" name="Picture 8">
            <a:extLst>
              <a:ext uri="{FF2B5EF4-FFF2-40B4-BE49-F238E27FC236}">
                <a16:creationId xmlns:a16="http://schemas.microsoft.com/office/drawing/2014/main" id="{A00D3974-2F80-48A8-AD37-A9664527E8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800" t="7767" r="27600" b="32800"/>
          <a:stretch/>
        </p:blipFill>
        <p:spPr>
          <a:xfrm>
            <a:off x="616671" y="274638"/>
            <a:ext cx="1143000" cy="1264047"/>
          </a:xfrm>
          <a:prstGeom prst="rect">
            <a:avLst/>
          </a:prstGeom>
        </p:spPr>
      </p:pic>
    </p:spTree>
    <p:extLst>
      <p:ext uri="{BB962C8B-B14F-4D97-AF65-F5344CB8AC3E}">
        <p14:creationId xmlns:p14="http://schemas.microsoft.com/office/powerpoint/2010/main" val="2411241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lvl1pPr marL="200406" indent="0">
              <a:defRPr/>
            </a:lvl1pPr>
          </a:lstStyle>
          <a:p>
            <a:r>
              <a:rPr lang="x-none"/>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144653" indent="0" algn="ctr">
              <a:buNone/>
              <a:defRPr>
                <a:solidFill>
                  <a:schemeClr val="tx1">
                    <a:tint val="75000"/>
                  </a:schemeClr>
                </a:solidFill>
              </a:defRPr>
            </a:lvl2pPr>
            <a:lvl3pPr marL="289308" indent="0" algn="ctr">
              <a:buNone/>
              <a:defRPr>
                <a:solidFill>
                  <a:schemeClr val="tx1">
                    <a:tint val="75000"/>
                  </a:schemeClr>
                </a:solidFill>
              </a:defRPr>
            </a:lvl3pPr>
            <a:lvl4pPr marL="433962" indent="0" algn="ctr">
              <a:buNone/>
              <a:defRPr>
                <a:solidFill>
                  <a:schemeClr val="tx1">
                    <a:tint val="75000"/>
                  </a:schemeClr>
                </a:solidFill>
              </a:defRPr>
            </a:lvl4pPr>
            <a:lvl5pPr marL="578615" indent="0" algn="ctr">
              <a:buNone/>
              <a:defRPr>
                <a:solidFill>
                  <a:schemeClr val="tx1">
                    <a:tint val="75000"/>
                  </a:schemeClr>
                </a:solidFill>
              </a:defRPr>
            </a:lvl5pPr>
            <a:lvl6pPr marL="723269" indent="0" algn="ctr">
              <a:buNone/>
              <a:defRPr>
                <a:solidFill>
                  <a:schemeClr val="tx1">
                    <a:tint val="75000"/>
                  </a:schemeClr>
                </a:solidFill>
              </a:defRPr>
            </a:lvl6pPr>
            <a:lvl7pPr marL="867923" indent="0" algn="ctr">
              <a:buNone/>
              <a:defRPr>
                <a:solidFill>
                  <a:schemeClr val="tx1">
                    <a:tint val="75000"/>
                  </a:schemeClr>
                </a:solidFill>
              </a:defRPr>
            </a:lvl7pPr>
            <a:lvl8pPr marL="1012576" indent="0" algn="ctr">
              <a:buNone/>
              <a:defRPr>
                <a:solidFill>
                  <a:schemeClr val="tx1">
                    <a:tint val="75000"/>
                  </a:schemeClr>
                </a:solidFill>
              </a:defRPr>
            </a:lvl8pPr>
            <a:lvl9pPr marL="1157229" indent="0" algn="ctr">
              <a:buNone/>
              <a:defRPr>
                <a:solidFill>
                  <a:schemeClr val="tx1">
                    <a:tint val="75000"/>
                  </a:schemeClr>
                </a:solidFill>
              </a:defRPr>
            </a:lvl9pPr>
          </a:lstStyle>
          <a:p>
            <a:r>
              <a:rPr lang="x-none"/>
              <a:t>Click to edit Master subtitle style</a:t>
            </a:r>
            <a:endParaRPr lang="en-GB"/>
          </a:p>
        </p:txBody>
      </p:sp>
      <p:sp>
        <p:nvSpPr>
          <p:cNvPr id="6" name="Slide Number Placeholder 5"/>
          <p:cNvSpPr>
            <a:spLocks noGrp="1"/>
          </p:cNvSpPr>
          <p:nvPr>
            <p:ph type="sldNum" sz="quarter" idx="12"/>
          </p:nvPr>
        </p:nvSpPr>
        <p:spPr/>
        <p:txBody>
          <a:bodyPr/>
          <a:lstStyle/>
          <a:p>
            <a:fld id="{781C0F97-348B-46A2-84FE-EBA07D71BB30}" type="slidenum">
              <a:rPr lang="en-GB" smtClean="0"/>
              <a:t>‹#›</a:t>
            </a:fld>
            <a:endParaRPr lang="en-GB"/>
          </a:p>
        </p:txBody>
      </p:sp>
      <p:pic>
        <p:nvPicPr>
          <p:cNvPr id="4" name="Picture 3">
            <a:extLst>
              <a:ext uri="{FF2B5EF4-FFF2-40B4-BE49-F238E27FC236}">
                <a16:creationId xmlns:a16="http://schemas.microsoft.com/office/drawing/2014/main" id="{D2AC46D1-14A1-412E-B78D-3F3AC10BCB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800" t="7767" r="27600" b="32800"/>
          <a:stretch/>
        </p:blipFill>
        <p:spPr>
          <a:xfrm>
            <a:off x="616671" y="274638"/>
            <a:ext cx="1143000" cy="1264047"/>
          </a:xfrm>
          <a:prstGeom prst="rect">
            <a:avLst/>
          </a:prstGeom>
        </p:spPr>
      </p:pic>
    </p:spTree>
    <p:extLst>
      <p:ext uri="{BB962C8B-B14F-4D97-AF65-F5344CB8AC3E}">
        <p14:creationId xmlns:p14="http://schemas.microsoft.com/office/powerpoint/2010/main" val="5852358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marL="181822" indent="0" algn="l">
              <a:defRPr sz="1266" b="1" cap="all"/>
            </a:lvl1pPr>
          </a:lstStyle>
          <a:p>
            <a:r>
              <a:rPr lang="x-none"/>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633">
                <a:solidFill>
                  <a:schemeClr val="tx1">
                    <a:tint val="75000"/>
                  </a:schemeClr>
                </a:solidFill>
              </a:defRPr>
            </a:lvl1pPr>
            <a:lvl2pPr marL="144653" indent="0">
              <a:buNone/>
              <a:defRPr sz="570">
                <a:solidFill>
                  <a:schemeClr val="tx1">
                    <a:tint val="75000"/>
                  </a:schemeClr>
                </a:solidFill>
              </a:defRPr>
            </a:lvl2pPr>
            <a:lvl3pPr marL="289308" indent="0">
              <a:buNone/>
              <a:defRPr sz="506">
                <a:solidFill>
                  <a:schemeClr val="tx1">
                    <a:tint val="75000"/>
                  </a:schemeClr>
                </a:solidFill>
              </a:defRPr>
            </a:lvl3pPr>
            <a:lvl4pPr marL="433962" indent="0">
              <a:buNone/>
              <a:defRPr sz="443">
                <a:solidFill>
                  <a:schemeClr val="tx1">
                    <a:tint val="75000"/>
                  </a:schemeClr>
                </a:solidFill>
              </a:defRPr>
            </a:lvl4pPr>
            <a:lvl5pPr marL="578615" indent="0">
              <a:buNone/>
              <a:defRPr sz="443">
                <a:solidFill>
                  <a:schemeClr val="tx1">
                    <a:tint val="75000"/>
                  </a:schemeClr>
                </a:solidFill>
              </a:defRPr>
            </a:lvl5pPr>
            <a:lvl6pPr marL="723269" indent="0">
              <a:buNone/>
              <a:defRPr sz="443">
                <a:solidFill>
                  <a:schemeClr val="tx1">
                    <a:tint val="75000"/>
                  </a:schemeClr>
                </a:solidFill>
              </a:defRPr>
            </a:lvl6pPr>
            <a:lvl7pPr marL="867923" indent="0">
              <a:buNone/>
              <a:defRPr sz="443">
                <a:solidFill>
                  <a:schemeClr val="tx1">
                    <a:tint val="75000"/>
                  </a:schemeClr>
                </a:solidFill>
              </a:defRPr>
            </a:lvl7pPr>
            <a:lvl8pPr marL="1012576" indent="0">
              <a:buNone/>
              <a:defRPr sz="443">
                <a:solidFill>
                  <a:schemeClr val="tx1">
                    <a:tint val="75000"/>
                  </a:schemeClr>
                </a:solidFill>
              </a:defRPr>
            </a:lvl8pPr>
            <a:lvl9pPr marL="1157229" indent="0">
              <a:buNone/>
              <a:defRPr sz="443">
                <a:solidFill>
                  <a:schemeClr val="tx1">
                    <a:tint val="75000"/>
                  </a:schemeClr>
                </a:solidFill>
              </a:defRPr>
            </a:lvl9pPr>
          </a:lstStyle>
          <a:p>
            <a:pPr lvl="0"/>
            <a:r>
              <a:rPr lang="x-none"/>
              <a:t>Click to edit Master text styles</a:t>
            </a:r>
          </a:p>
        </p:txBody>
      </p:sp>
      <p:sp>
        <p:nvSpPr>
          <p:cNvPr id="6" name="Slide Number Placeholder 5"/>
          <p:cNvSpPr>
            <a:spLocks noGrp="1"/>
          </p:cNvSpPr>
          <p:nvPr>
            <p:ph type="sldNum" sz="quarter" idx="12"/>
          </p:nvPr>
        </p:nvSpPr>
        <p:spPr/>
        <p:txBody>
          <a:bodyPr/>
          <a:lstStyle/>
          <a:p>
            <a:fld id="{781C0F97-348B-46A2-84FE-EBA07D71BB30}" type="slidenum">
              <a:rPr lang="en-GB" smtClean="0"/>
              <a:t>‹#›</a:t>
            </a:fld>
            <a:endParaRPr lang="en-GB"/>
          </a:p>
        </p:txBody>
      </p:sp>
      <p:pic>
        <p:nvPicPr>
          <p:cNvPr id="4" name="Picture 3">
            <a:extLst>
              <a:ext uri="{FF2B5EF4-FFF2-40B4-BE49-F238E27FC236}">
                <a16:creationId xmlns:a16="http://schemas.microsoft.com/office/drawing/2014/main" id="{7DEAC9BE-B149-4CBD-BFC3-1E9A6C45F1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800" t="7767" r="27600" b="32800"/>
          <a:stretch/>
        </p:blipFill>
        <p:spPr>
          <a:xfrm>
            <a:off x="616671" y="274638"/>
            <a:ext cx="1143000" cy="1264047"/>
          </a:xfrm>
          <a:prstGeom prst="rect">
            <a:avLst/>
          </a:prstGeom>
        </p:spPr>
      </p:pic>
    </p:spTree>
    <p:extLst>
      <p:ext uri="{BB962C8B-B14F-4D97-AF65-F5344CB8AC3E}">
        <p14:creationId xmlns:p14="http://schemas.microsoft.com/office/powerpoint/2010/main" val="10738232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272231" indent="0">
              <a:defRPr/>
            </a:lvl1pPr>
          </a:lstStyle>
          <a:p>
            <a:r>
              <a:rPr lang="x-none"/>
              <a:t>Click to edit Master title style</a:t>
            </a:r>
            <a:endParaRPr lang="en-GB" dirty="0"/>
          </a:p>
        </p:txBody>
      </p:sp>
      <p:sp>
        <p:nvSpPr>
          <p:cNvPr id="3" name="Content Placeholder 2"/>
          <p:cNvSpPr>
            <a:spLocks noGrp="1"/>
          </p:cNvSpPr>
          <p:nvPr>
            <p:ph sz="half" idx="1"/>
          </p:nvPr>
        </p:nvSpPr>
        <p:spPr>
          <a:xfrm>
            <a:off x="609600" y="1600206"/>
            <a:ext cx="5384800" cy="4525963"/>
          </a:xfrm>
        </p:spPr>
        <p:txBody>
          <a:bodyPr/>
          <a:lstStyle>
            <a:lvl1pPr>
              <a:defRPr sz="886"/>
            </a:lvl1pPr>
            <a:lvl2pPr>
              <a:defRPr sz="760"/>
            </a:lvl2pPr>
            <a:lvl3pPr>
              <a:defRPr sz="633"/>
            </a:lvl3pPr>
            <a:lvl4pPr>
              <a:defRPr sz="570"/>
            </a:lvl4pPr>
            <a:lvl5pPr>
              <a:defRPr sz="570"/>
            </a:lvl5pPr>
            <a:lvl6pPr>
              <a:defRPr sz="570"/>
            </a:lvl6pPr>
            <a:lvl7pPr>
              <a:defRPr sz="570"/>
            </a:lvl7pPr>
            <a:lvl8pPr>
              <a:defRPr sz="570"/>
            </a:lvl8pPr>
            <a:lvl9pPr>
              <a:defRPr sz="57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886"/>
            </a:lvl1pPr>
            <a:lvl2pPr>
              <a:defRPr sz="760"/>
            </a:lvl2pPr>
            <a:lvl3pPr>
              <a:defRPr sz="633"/>
            </a:lvl3pPr>
            <a:lvl4pPr>
              <a:defRPr sz="570"/>
            </a:lvl4pPr>
            <a:lvl5pPr>
              <a:defRPr sz="570"/>
            </a:lvl5pPr>
            <a:lvl6pPr>
              <a:defRPr sz="570"/>
            </a:lvl6pPr>
            <a:lvl7pPr>
              <a:defRPr sz="570"/>
            </a:lvl7pPr>
            <a:lvl8pPr>
              <a:defRPr sz="570"/>
            </a:lvl8pPr>
            <a:lvl9pPr>
              <a:defRPr sz="57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GB"/>
          </a:p>
        </p:txBody>
      </p:sp>
      <p:sp>
        <p:nvSpPr>
          <p:cNvPr id="7" name="Slide Number Placeholder 6"/>
          <p:cNvSpPr>
            <a:spLocks noGrp="1"/>
          </p:cNvSpPr>
          <p:nvPr>
            <p:ph type="sldNum" sz="quarter" idx="12"/>
          </p:nvPr>
        </p:nvSpPr>
        <p:spPr/>
        <p:txBody>
          <a:bodyPr/>
          <a:lstStyle/>
          <a:p>
            <a:fld id="{781C0F97-348B-46A2-84FE-EBA07D71BB30}" type="slidenum">
              <a:rPr lang="en-GB" smtClean="0"/>
              <a:t>‹#›</a:t>
            </a:fld>
            <a:endParaRPr lang="en-GB"/>
          </a:p>
        </p:txBody>
      </p:sp>
      <p:pic>
        <p:nvPicPr>
          <p:cNvPr id="5" name="Picture 4">
            <a:extLst>
              <a:ext uri="{FF2B5EF4-FFF2-40B4-BE49-F238E27FC236}">
                <a16:creationId xmlns:a16="http://schemas.microsoft.com/office/drawing/2014/main" id="{FFAE27EF-8F36-4AFA-9ED2-E9D7E107144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800" t="7767" r="27600" b="32800"/>
          <a:stretch/>
        </p:blipFill>
        <p:spPr>
          <a:xfrm>
            <a:off x="616671" y="274638"/>
            <a:ext cx="1143000" cy="1264047"/>
          </a:xfrm>
          <a:prstGeom prst="rect">
            <a:avLst/>
          </a:prstGeom>
        </p:spPr>
      </p:pic>
    </p:spTree>
    <p:extLst>
      <p:ext uri="{BB962C8B-B14F-4D97-AF65-F5344CB8AC3E}">
        <p14:creationId xmlns:p14="http://schemas.microsoft.com/office/powerpoint/2010/main" val="20363746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272231" indent="0">
              <a:defRPr/>
            </a:lvl1pPr>
          </a:lstStyle>
          <a:p>
            <a:r>
              <a:rPr lang="x-none"/>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760" b="1"/>
            </a:lvl1pPr>
            <a:lvl2pPr marL="144653" indent="0">
              <a:buNone/>
              <a:defRPr sz="633" b="1"/>
            </a:lvl2pPr>
            <a:lvl3pPr marL="289308" indent="0">
              <a:buNone/>
              <a:defRPr sz="570" b="1"/>
            </a:lvl3pPr>
            <a:lvl4pPr marL="433962" indent="0">
              <a:buNone/>
              <a:defRPr sz="506" b="1"/>
            </a:lvl4pPr>
            <a:lvl5pPr marL="578615" indent="0">
              <a:buNone/>
              <a:defRPr sz="506" b="1"/>
            </a:lvl5pPr>
            <a:lvl6pPr marL="723269" indent="0">
              <a:buNone/>
              <a:defRPr sz="506" b="1"/>
            </a:lvl6pPr>
            <a:lvl7pPr marL="867923" indent="0">
              <a:buNone/>
              <a:defRPr sz="506" b="1"/>
            </a:lvl7pPr>
            <a:lvl8pPr marL="1012576" indent="0">
              <a:buNone/>
              <a:defRPr sz="506" b="1"/>
            </a:lvl8pPr>
            <a:lvl9pPr marL="1157229" indent="0">
              <a:buNone/>
              <a:defRPr sz="506" b="1"/>
            </a:lvl9pPr>
          </a:lstStyle>
          <a:p>
            <a:pPr lvl="0"/>
            <a:r>
              <a:rPr lang="x-non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760"/>
            </a:lvl1pPr>
            <a:lvl2pPr>
              <a:defRPr sz="633"/>
            </a:lvl2pPr>
            <a:lvl3pPr>
              <a:defRPr sz="570"/>
            </a:lvl3pPr>
            <a:lvl4pPr>
              <a:defRPr sz="506"/>
            </a:lvl4pPr>
            <a:lvl5pPr>
              <a:defRPr sz="506"/>
            </a:lvl5pPr>
            <a:lvl6pPr>
              <a:defRPr sz="506"/>
            </a:lvl6pPr>
            <a:lvl7pPr>
              <a:defRPr sz="506"/>
            </a:lvl7pPr>
            <a:lvl8pPr>
              <a:defRPr sz="506"/>
            </a:lvl8pPr>
            <a:lvl9pPr>
              <a:defRPr sz="506"/>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GB"/>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760" b="1"/>
            </a:lvl1pPr>
            <a:lvl2pPr marL="144653" indent="0">
              <a:buNone/>
              <a:defRPr sz="633" b="1"/>
            </a:lvl2pPr>
            <a:lvl3pPr marL="289308" indent="0">
              <a:buNone/>
              <a:defRPr sz="570" b="1"/>
            </a:lvl3pPr>
            <a:lvl4pPr marL="433962" indent="0">
              <a:buNone/>
              <a:defRPr sz="506" b="1"/>
            </a:lvl4pPr>
            <a:lvl5pPr marL="578615" indent="0">
              <a:buNone/>
              <a:defRPr sz="506" b="1"/>
            </a:lvl5pPr>
            <a:lvl6pPr marL="723269" indent="0">
              <a:buNone/>
              <a:defRPr sz="506" b="1"/>
            </a:lvl6pPr>
            <a:lvl7pPr marL="867923" indent="0">
              <a:buNone/>
              <a:defRPr sz="506" b="1"/>
            </a:lvl7pPr>
            <a:lvl8pPr marL="1012576" indent="0">
              <a:buNone/>
              <a:defRPr sz="506" b="1"/>
            </a:lvl8pPr>
            <a:lvl9pPr marL="1157229" indent="0">
              <a:buNone/>
              <a:defRPr sz="506" b="1"/>
            </a:lvl9pPr>
          </a:lstStyle>
          <a:p>
            <a:pPr lvl="0"/>
            <a:r>
              <a:rPr lang="x-none"/>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760"/>
            </a:lvl1pPr>
            <a:lvl2pPr>
              <a:defRPr sz="633"/>
            </a:lvl2pPr>
            <a:lvl3pPr>
              <a:defRPr sz="570"/>
            </a:lvl3pPr>
            <a:lvl4pPr>
              <a:defRPr sz="506"/>
            </a:lvl4pPr>
            <a:lvl5pPr>
              <a:defRPr sz="506"/>
            </a:lvl5pPr>
            <a:lvl6pPr>
              <a:defRPr sz="506"/>
            </a:lvl6pPr>
            <a:lvl7pPr>
              <a:defRPr sz="506"/>
            </a:lvl7pPr>
            <a:lvl8pPr>
              <a:defRPr sz="506"/>
            </a:lvl8pPr>
            <a:lvl9pPr>
              <a:defRPr sz="506"/>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GB"/>
          </a:p>
        </p:txBody>
      </p:sp>
      <p:sp>
        <p:nvSpPr>
          <p:cNvPr id="9" name="Slide Number Placeholder 8"/>
          <p:cNvSpPr>
            <a:spLocks noGrp="1"/>
          </p:cNvSpPr>
          <p:nvPr>
            <p:ph type="sldNum" sz="quarter" idx="12"/>
          </p:nvPr>
        </p:nvSpPr>
        <p:spPr/>
        <p:txBody>
          <a:bodyPr/>
          <a:lstStyle/>
          <a:p>
            <a:fld id="{781C0F97-348B-46A2-84FE-EBA07D71BB30}" type="slidenum">
              <a:rPr lang="en-GB" smtClean="0"/>
              <a:t>‹#›</a:t>
            </a:fld>
            <a:endParaRPr lang="en-GB"/>
          </a:p>
        </p:txBody>
      </p:sp>
      <p:pic>
        <p:nvPicPr>
          <p:cNvPr id="7" name="Picture 6">
            <a:extLst>
              <a:ext uri="{FF2B5EF4-FFF2-40B4-BE49-F238E27FC236}">
                <a16:creationId xmlns:a16="http://schemas.microsoft.com/office/drawing/2014/main" id="{13431DC7-8E8C-41CB-9A37-7CD081E3E5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800" t="7767" r="27600" b="32800"/>
          <a:stretch/>
        </p:blipFill>
        <p:spPr>
          <a:xfrm>
            <a:off x="616671" y="274638"/>
            <a:ext cx="1143000" cy="1264047"/>
          </a:xfrm>
          <a:prstGeom prst="rect">
            <a:avLst/>
          </a:prstGeom>
        </p:spPr>
      </p:pic>
    </p:spTree>
    <p:extLst>
      <p:ext uri="{BB962C8B-B14F-4D97-AF65-F5344CB8AC3E}">
        <p14:creationId xmlns:p14="http://schemas.microsoft.com/office/powerpoint/2010/main" val="37203341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272231" indent="0">
              <a:defRPr/>
            </a:lvl1pPr>
          </a:lstStyle>
          <a:p>
            <a:r>
              <a:rPr lang="x-none"/>
              <a:t>Click to edit Master title style</a:t>
            </a:r>
            <a:endParaRPr lang="en-GB" dirty="0"/>
          </a:p>
        </p:txBody>
      </p:sp>
      <p:sp>
        <p:nvSpPr>
          <p:cNvPr id="5" name="Slide Number Placeholder 4"/>
          <p:cNvSpPr>
            <a:spLocks noGrp="1"/>
          </p:cNvSpPr>
          <p:nvPr>
            <p:ph type="sldNum" sz="quarter" idx="12"/>
          </p:nvPr>
        </p:nvSpPr>
        <p:spPr/>
        <p:txBody>
          <a:bodyPr/>
          <a:lstStyle/>
          <a:p>
            <a:fld id="{781C0F97-348B-46A2-84FE-EBA07D71BB30}" type="slidenum">
              <a:rPr lang="en-GB" smtClean="0"/>
              <a:t>‹#›</a:t>
            </a:fld>
            <a:endParaRPr lang="en-GB"/>
          </a:p>
        </p:txBody>
      </p:sp>
      <p:pic>
        <p:nvPicPr>
          <p:cNvPr id="3" name="Picture 2">
            <a:extLst>
              <a:ext uri="{FF2B5EF4-FFF2-40B4-BE49-F238E27FC236}">
                <a16:creationId xmlns:a16="http://schemas.microsoft.com/office/drawing/2014/main" id="{CF133F44-F7F9-42BF-AE12-53B762C289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800" t="7767" r="27600" b="32800"/>
          <a:stretch/>
        </p:blipFill>
        <p:spPr>
          <a:xfrm>
            <a:off x="616671" y="274638"/>
            <a:ext cx="1143000" cy="1264047"/>
          </a:xfrm>
          <a:prstGeom prst="rect">
            <a:avLst/>
          </a:prstGeom>
        </p:spPr>
      </p:pic>
    </p:spTree>
    <p:extLst>
      <p:ext uri="{BB962C8B-B14F-4D97-AF65-F5344CB8AC3E}">
        <p14:creationId xmlns:p14="http://schemas.microsoft.com/office/powerpoint/2010/main" val="15008956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1C0F97-348B-46A2-84FE-EBA07D71BB30}" type="slidenum">
              <a:rPr lang="en-GB" smtClean="0"/>
              <a:t>‹#›</a:t>
            </a:fld>
            <a:endParaRPr lang="en-GB"/>
          </a:p>
        </p:txBody>
      </p:sp>
      <p:pic>
        <p:nvPicPr>
          <p:cNvPr id="2" name="Picture 1">
            <a:extLst>
              <a:ext uri="{FF2B5EF4-FFF2-40B4-BE49-F238E27FC236}">
                <a16:creationId xmlns:a16="http://schemas.microsoft.com/office/drawing/2014/main" id="{E825A293-58AC-4844-A19F-8B1BACBD02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800" t="7767" r="27600" b="32800"/>
          <a:stretch/>
        </p:blipFill>
        <p:spPr>
          <a:xfrm>
            <a:off x="616671" y="274638"/>
            <a:ext cx="1143000" cy="1264047"/>
          </a:xfrm>
          <a:prstGeom prst="rect">
            <a:avLst/>
          </a:prstGeom>
        </p:spPr>
      </p:pic>
    </p:spTree>
    <p:extLst>
      <p:ext uri="{BB962C8B-B14F-4D97-AF65-F5344CB8AC3E}">
        <p14:creationId xmlns:p14="http://schemas.microsoft.com/office/powerpoint/2010/main" val="42350574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marL="309398" indent="0" algn="l">
              <a:defRPr sz="633" b="1"/>
            </a:lvl1pPr>
          </a:lstStyle>
          <a:p>
            <a:r>
              <a:rPr lang="x-none" dirty="0"/>
              <a:t>Click to edit Master title style</a:t>
            </a:r>
            <a:endParaRPr lang="en-GB" dirty="0"/>
          </a:p>
        </p:txBody>
      </p:sp>
      <p:sp>
        <p:nvSpPr>
          <p:cNvPr id="3" name="Content Placeholder 2"/>
          <p:cNvSpPr>
            <a:spLocks noGrp="1"/>
          </p:cNvSpPr>
          <p:nvPr>
            <p:ph idx="1"/>
          </p:nvPr>
        </p:nvSpPr>
        <p:spPr>
          <a:xfrm>
            <a:off x="4766733" y="273063"/>
            <a:ext cx="6815667" cy="5853113"/>
          </a:xfrm>
        </p:spPr>
        <p:txBody>
          <a:bodyPr/>
          <a:lstStyle>
            <a:lvl1pPr>
              <a:defRPr sz="1013"/>
            </a:lvl1pPr>
            <a:lvl2pPr>
              <a:defRPr sz="886"/>
            </a:lvl2pPr>
            <a:lvl3pPr>
              <a:defRPr sz="760"/>
            </a:lvl3pPr>
            <a:lvl4pPr>
              <a:defRPr sz="633"/>
            </a:lvl4pPr>
            <a:lvl5pPr>
              <a:defRPr sz="633"/>
            </a:lvl5pPr>
            <a:lvl6pPr>
              <a:defRPr sz="633"/>
            </a:lvl6pPr>
            <a:lvl7pPr>
              <a:defRPr sz="633"/>
            </a:lvl7pPr>
            <a:lvl8pPr>
              <a:defRPr sz="633"/>
            </a:lvl8pPr>
            <a:lvl9pPr>
              <a:defRPr sz="633"/>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443"/>
            </a:lvl1pPr>
            <a:lvl2pPr marL="144653" indent="0">
              <a:buNone/>
              <a:defRPr sz="380"/>
            </a:lvl2pPr>
            <a:lvl3pPr marL="289308" indent="0">
              <a:buNone/>
              <a:defRPr sz="316"/>
            </a:lvl3pPr>
            <a:lvl4pPr marL="433962" indent="0">
              <a:buNone/>
              <a:defRPr sz="285"/>
            </a:lvl4pPr>
            <a:lvl5pPr marL="578615" indent="0">
              <a:buNone/>
              <a:defRPr sz="285"/>
            </a:lvl5pPr>
            <a:lvl6pPr marL="723269" indent="0">
              <a:buNone/>
              <a:defRPr sz="285"/>
            </a:lvl6pPr>
            <a:lvl7pPr marL="867923" indent="0">
              <a:buNone/>
              <a:defRPr sz="285"/>
            </a:lvl7pPr>
            <a:lvl8pPr marL="1012576" indent="0">
              <a:buNone/>
              <a:defRPr sz="285"/>
            </a:lvl8pPr>
            <a:lvl9pPr marL="1157229" indent="0">
              <a:buNone/>
              <a:defRPr sz="285"/>
            </a:lvl9pPr>
          </a:lstStyle>
          <a:p>
            <a:pPr lvl="0"/>
            <a:r>
              <a:rPr lang="x-none" dirty="0"/>
              <a:t>Click to edit Master text styles</a:t>
            </a:r>
          </a:p>
        </p:txBody>
      </p:sp>
      <p:sp>
        <p:nvSpPr>
          <p:cNvPr id="7" name="Slide Number Placeholder 6"/>
          <p:cNvSpPr>
            <a:spLocks noGrp="1"/>
          </p:cNvSpPr>
          <p:nvPr>
            <p:ph type="sldNum" sz="quarter" idx="12"/>
          </p:nvPr>
        </p:nvSpPr>
        <p:spPr/>
        <p:txBody>
          <a:bodyPr/>
          <a:lstStyle/>
          <a:p>
            <a:fld id="{781C0F97-348B-46A2-84FE-EBA07D71BB30}" type="slidenum">
              <a:rPr lang="en-GB" smtClean="0"/>
              <a:t>‹#›</a:t>
            </a:fld>
            <a:endParaRPr lang="en-GB"/>
          </a:p>
        </p:txBody>
      </p:sp>
      <p:pic>
        <p:nvPicPr>
          <p:cNvPr id="5" name="Picture 4">
            <a:extLst>
              <a:ext uri="{FF2B5EF4-FFF2-40B4-BE49-F238E27FC236}">
                <a16:creationId xmlns:a16="http://schemas.microsoft.com/office/drawing/2014/main" id="{0581A6CE-72A9-4820-9591-46A6E92D51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800" t="7767" r="27600" b="32800"/>
          <a:stretch/>
        </p:blipFill>
        <p:spPr>
          <a:xfrm>
            <a:off x="616671" y="274638"/>
            <a:ext cx="1143000" cy="1264047"/>
          </a:xfrm>
          <a:prstGeom prst="rect">
            <a:avLst/>
          </a:prstGeom>
        </p:spPr>
      </p:pic>
    </p:spTree>
    <p:extLst>
      <p:ext uri="{BB962C8B-B14F-4D97-AF65-F5344CB8AC3E}">
        <p14:creationId xmlns:p14="http://schemas.microsoft.com/office/powerpoint/2010/main" val="20674007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lfu.edu.iq/" TargetMode="Externa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8000"/>
            <a:lum/>
          </a:blip>
          <a:srcRect/>
          <a:stretch>
            <a:fillRect l="6000" t="18000" r="5000" b="13000"/>
          </a:stretch>
        </a:blipFill>
        <a:effectLst/>
      </p:bgPr>
    </p:bg>
    <p:spTree>
      <p:nvGrpSpPr>
        <p:cNvPr id="1" name=""/>
        <p:cNvGrpSpPr/>
        <p:nvPr/>
      </p:nvGrpSpPr>
      <p:grpSpPr>
        <a:xfrm>
          <a:off x="0" y="0"/>
          <a:ext cx="0" cy="0"/>
          <a:chOff x="0" y="0"/>
          <a:chExt cx="0" cy="0"/>
        </a:xfrm>
      </p:grpSpPr>
      <p:pic>
        <p:nvPicPr>
          <p:cNvPr id="6148" name="Picture 4" descr="C:\Users\Admin\Desktop\icons\powerpoint background.jpeg"/>
          <p:cNvPicPr>
            <a:picLocks noChangeAspect="1" noChangeArrowheads="1"/>
          </p:cNvPicPr>
          <p:nvPr userDrawn="1"/>
        </p:nvPicPr>
        <p:blipFill rotWithShape="1">
          <a:blip r:embed="rId15">
            <a:extLst>
              <a:ext uri="{BEBA8EAE-BF5A-486C-A8C5-ECC9F3942E4B}">
                <a14:imgProps xmlns:a14="http://schemas.microsoft.com/office/drawing/2010/main">
                  <a14:imgLayer r:embed="rId16">
                    <a14:imgEffect>
                      <a14:saturation sat="300000"/>
                    </a14:imgEffect>
                  </a14:imgLayer>
                </a14:imgProps>
              </a:ext>
              <a:ext uri="{28A0092B-C50C-407E-A947-70E740481C1C}">
                <a14:useLocalDpi xmlns:a14="http://schemas.microsoft.com/office/drawing/2010/main" val="0"/>
              </a:ext>
            </a:extLst>
          </a:blip>
          <a:srcRect t="10981"/>
          <a:stretch/>
        </p:blipFill>
        <p:spPr bwMode="auto">
          <a:xfrm>
            <a:off x="-1" y="5847552"/>
            <a:ext cx="12192001" cy="10174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x-none" dirty="0"/>
              <a:t>Click to edit Master title style</a:t>
            </a:r>
            <a:endParaRPr lang="en-GB"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GB" dirty="0"/>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2000" b="1">
                <a:solidFill>
                  <a:schemeClr val="tx1">
                    <a:tint val="75000"/>
                  </a:schemeClr>
                </a:solidFill>
                <a:latin typeface="Times New Roman" panose="02020603050405020304" pitchFamily="18" charset="0"/>
                <a:cs typeface="Times New Roman" panose="02020603050405020304" pitchFamily="18" charset="0"/>
              </a:defRPr>
            </a:lvl1pPr>
          </a:lstStyle>
          <a:p>
            <a:fld id="{81A63BC6-9427-4AB1-9291-243FEAA6D7C6}" type="slidenum">
              <a:rPr lang="en-GB" smtClean="0"/>
              <a:pPr/>
              <a:t>‹#›</a:t>
            </a:fld>
            <a:endParaRPr lang="en-GB" dirty="0"/>
          </a:p>
        </p:txBody>
      </p:sp>
      <p:sp>
        <p:nvSpPr>
          <p:cNvPr id="9" name="Date Placeholder 6"/>
          <p:cNvSpPr>
            <a:spLocks noGrp="1"/>
          </p:cNvSpPr>
          <p:nvPr>
            <p:ph type="dt" sz="half" idx="2"/>
          </p:nvPr>
        </p:nvSpPr>
        <p:spPr>
          <a:xfrm>
            <a:off x="5486400" y="6356296"/>
            <a:ext cx="2844800" cy="377891"/>
          </a:xfrm>
          <a:prstGeom prst="rect">
            <a:avLst/>
          </a:prstGeom>
          <a:solidFill>
            <a:schemeClr val="accent1">
              <a:alpha val="21000"/>
            </a:schemeClr>
          </a:solidFill>
        </p:spPr>
        <p:txBody>
          <a:bodyPr/>
          <a:lstStyle>
            <a:lvl1pPr>
              <a:defRPr sz="2000">
                <a:solidFill>
                  <a:schemeClr val="bg1"/>
                </a:solidFill>
                <a:latin typeface="Times New Roman" panose="02020603050405020304" pitchFamily="18" charset="0"/>
                <a:cs typeface="Times New Roman" panose="02020603050405020304" pitchFamily="18" charset="0"/>
              </a:defRPr>
            </a:lvl1pPr>
          </a:lstStyle>
          <a:p>
            <a:endParaRPr lang="en-GB" dirty="0"/>
          </a:p>
        </p:txBody>
      </p:sp>
      <p:sp>
        <p:nvSpPr>
          <p:cNvPr id="10" name="TextBox 9"/>
          <p:cNvSpPr txBox="1"/>
          <p:nvPr/>
        </p:nvSpPr>
        <p:spPr>
          <a:xfrm>
            <a:off x="609603" y="6400808"/>
            <a:ext cx="1913665" cy="400110"/>
          </a:xfrm>
          <a:prstGeom prst="rect">
            <a:avLst/>
          </a:prstGeom>
          <a:noFill/>
        </p:spPr>
        <p:txBody>
          <a:bodyPr wrap="none" rtlCol="0">
            <a:spAutoFit/>
          </a:bodyPr>
          <a:lstStyle/>
          <a:p>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17"/>
              </a:rPr>
              <a:t>www.lfu.edu.krd</a:t>
            </a:r>
            <a:endParaRPr lang="en-GB"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5083826"/>
      </p:ext>
    </p:extLst>
  </p:cSld>
  <p:clrMap bg1="lt1" tx1="dk1" bg2="lt2" tx2="dk2" accent1="accent1" accent2="accent2" accent3="accent3" accent4="accent4" accent5="accent5" accent6="accent6" hlink="hlink" folHlink="folHlink"/>
  <p:sldLayoutIdLst>
    <p:sldLayoutId id="2147483653" r:id="rId1"/>
    <p:sldLayoutId id="2147483673" r:id="rId2"/>
    <p:sldLayoutId id="2147483672"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hf hdr="0" dt="0"/>
  <p:txStyles>
    <p:titleStyle>
      <a:lvl1pPr algn="ctr" defTabSz="289308" rtl="0" eaLnBrk="1" latinLnBrk="0" hangingPunct="1">
        <a:spcBef>
          <a:spcPct val="0"/>
        </a:spcBef>
        <a:buNone/>
        <a:defRPr sz="2700" b="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08491" indent="-108491" algn="l" defTabSz="289308" rtl="0" eaLnBrk="1" latinLnBrk="0" hangingPunct="1">
        <a:spcBef>
          <a:spcPct val="20000"/>
        </a:spcBef>
        <a:buFont typeface="Arial" pitchFamily="34" charset="0"/>
        <a:buChar char="•"/>
        <a:defRPr sz="1181" kern="1200">
          <a:solidFill>
            <a:schemeClr val="tx1"/>
          </a:solidFill>
          <a:latin typeface="Times New Roman" panose="02020603050405020304" pitchFamily="18" charset="0"/>
          <a:ea typeface="+mn-ea"/>
          <a:cs typeface="Times New Roman" panose="02020603050405020304" pitchFamily="18" charset="0"/>
        </a:defRPr>
      </a:lvl1pPr>
      <a:lvl2pPr marL="235062" indent="-90409" algn="l" defTabSz="289308" rtl="0" eaLnBrk="1" latinLnBrk="0" hangingPunct="1">
        <a:spcBef>
          <a:spcPct val="20000"/>
        </a:spcBef>
        <a:buFont typeface="Arial" pitchFamily="34" charset="0"/>
        <a:buChar char="–"/>
        <a:defRPr sz="1013" kern="1200">
          <a:solidFill>
            <a:schemeClr val="tx1"/>
          </a:solidFill>
          <a:latin typeface="Times New Roman" panose="02020603050405020304" pitchFamily="18" charset="0"/>
          <a:ea typeface="+mn-ea"/>
          <a:cs typeface="Times New Roman" panose="02020603050405020304" pitchFamily="18" charset="0"/>
        </a:defRPr>
      </a:lvl2pPr>
      <a:lvl3pPr marL="361635" indent="-72327" algn="l" defTabSz="289308" rtl="0" eaLnBrk="1" latinLnBrk="0" hangingPunct="1">
        <a:spcBef>
          <a:spcPct val="20000"/>
        </a:spcBef>
        <a:buFont typeface="Arial" pitchFamily="34" charset="0"/>
        <a:buChar char="•"/>
        <a:defRPr sz="844" kern="1200">
          <a:solidFill>
            <a:schemeClr val="tx1"/>
          </a:solidFill>
          <a:latin typeface="Times New Roman" panose="02020603050405020304" pitchFamily="18" charset="0"/>
          <a:ea typeface="+mn-ea"/>
          <a:cs typeface="Times New Roman" panose="02020603050405020304" pitchFamily="18" charset="0"/>
        </a:defRPr>
      </a:lvl3pPr>
      <a:lvl4pPr marL="506288" indent="-72327" algn="l" defTabSz="289308" rtl="0" eaLnBrk="1" latinLnBrk="0" hangingPunct="1">
        <a:spcBef>
          <a:spcPct val="20000"/>
        </a:spcBef>
        <a:buFont typeface="Arial" pitchFamily="34" charset="0"/>
        <a:buChar char="–"/>
        <a:defRPr sz="675" kern="1200">
          <a:solidFill>
            <a:schemeClr val="tx1"/>
          </a:solidFill>
          <a:latin typeface="Times New Roman" panose="02020603050405020304" pitchFamily="18" charset="0"/>
          <a:ea typeface="+mn-ea"/>
          <a:cs typeface="Times New Roman" panose="02020603050405020304" pitchFamily="18" charset="0"/>
        </a:defRPr>
      </a:lvl4pPr>
      <a:lvl5pPr marL="650942" indent="-72327" algn="l" defTabSz="289308" rtl="0" eaLnBrk="1" latinLnBrk="0" hangingPunct="1">
        <a:spcBef>
          <a:spcPct val="20000"/>
        </a:spcBef>
        <a:buFont typeface="Arial" pitchFamily="34" charset="0"/>
        <a:buChar char="»"/>
        <a:defRPr sz="675" kern="1200">
          <a:solidFill>
            <a:schemeClr val="tx1"/>
          </a:solidFill>
          <a:latin typeface="Times New Roman" panose="02020603050405020304" pitchFamily="18" charset="0"/>
          <a:ea typeface="+mn-ea"/>
          <a:cs typeface="Times New Roman" panose="02020603050405020304" pitchFamily="18" charset="0"/>
        </a:defRPr>
      </a:lvl5pPr>
      <a:lvl6pPr marL="795596" indent="-72327" algn="l" defTabSz="289308" rtl="0" eaLnBrk="1" latinLnBrk="0" hangingPunct="1">
        <a:spcBef>
          <a:spcPct val="20000"/>
        </a:spcBef>
        <a:buFont typeface="Arial" pitchFamily="34" charset="0"/>
        <a:buChar char="•"/>
        <a:defRPr sz="633" kern="1200">
          <a:solidFill>
            <a:schemeClr val="tx1"/>
          </a:solidFill>
          <a:latin typeface="+mn-lt"/>
          <a:ea typeface="+mn-ea"/>
          <a:cs typeface="+mn-cs"/>
        </a:defRPr>
      </a:lvl6pPr>
      <a:lvl7pPr marL="940250" indent="-72327" algn="l" defTabSz="289308" rtl="0" eaLnBrk="1" latinLnBrk="0" hangingPunct="1">
        <a:spcBef>
          <a:spcPct val="20000"/>
        </a:spcBef>
        <a:buFont typeface="Arial" pitchFamily="34" charset="0"/>
        <a:buChar char="•"/>
        <a:defRPr sz="633" kern="1200">
          <a:solidFill>
            <a:schemeClr val="tx1"/>
          </a:solidFill>
          <a:latin typeface="+mn-lt"/>
          <a:ea typeface="+mn-ea"/>
          <a:cs typeface="+mn-cs"/>
        </a:defRPr>
      </a:lvl7pPr>
      <a:lvl8pPr marL="1084904" indent="-72327" algn="l" defTabSz="289308" rtl="0" eaLnBrk="1" latinLnBrk="0" hangingPunct="1">
        <a:spcBef>
          <a:spcPct val="20000"/>
        </a:spcBef>
        <a:buFont typeface="Arial" pitchFamily="34" charset="0"/>
        <a:buChar char="•"/>
        <a:defRPr sz="633" kern="1200">
          <a:solidFill>
            <a:schemeClr val="tx1"/>
          </a:solidFill>
          <a:latin typeface="+mn-lt"/>
          <a:ea typeface="+mn-ea"/>
          <a:cs typeface="+mn-cs"/>
        </a:defRPr>
      </a:lvl8pPr>
      <a:lvl9pPr marL="1229558" indent="-72327" algn="l" defTabSz="289308" rtl="0" eaLnBrk="1" latinLnBrk="0" hangingPunct="1">
        <a:spcBef>
          <a:spcPct val="20000"/>
        </a:spcBef>
        <a:buFont typeface="Arial" pitchFamily="34" charset="0"/>
        <a:buChar char="•"/>
        <a:defRPr sz="633" kern="1200">
          <a:solidFill>
            <a:schemeClr val="tx1"/>
          </a:solidFill>
          <a:latin typeface="+mn-lt"/>
          <a:ea typeface="+mn-ea"/>
          <a:cs typeface="+mn-cs"/>
        </a:defRPr>
      </a:lvl9pPr>
    </p:bodyStyle>
    <p:otherStyle>
      <a:defPPr>
        <a:defRPr lang="en-US"/>
      </a:defPPr>
      <a:lvl1pPr marL="0" algn="l" defTabSz="289308" rtl="0" eaLnBrk="1" latinLnBrk="0" hangingPunct="1">
        <a:defRPr sz="570" kern="1200">
          <a:solidFill>
            <a:schemeClr val="tx1"/>
          </a:solidFill>
          <a:latin typeface="+mn-lt"/>
          <a:ea typeface="+mn-ea"/>
          <a:cs typeface="+mn-cs"/>
        </a:defRPr>
      </a:lvl1pPr>
      <a:lvl2pPr marL="144653" algn="l" defTabSz="289308" rtl="0" eaLnBrk="1" latinLnBrk="0" hangingPunct="1">
        <a:defRPr sz="570" kern="1200">
          <a:solidFill>
            <a:schemeClr val="tx1"/>
          </a:solidFill>
          <a:latin typeface="+mn-lt"/>
          <a:ea typeface="+mn-ea"/>
          <a:cs typeface="+mn-cs"/>
        </a:defRPr>
      </a:lvl2pPr>
      <a:lvl3pPr marL="289308" algn="l" defTabSz="289308" rtl="0" eaLnBrk="1" latinLnBrk="0" hangingPunct="1">
        <a:defRPr sz="570" kern="1200">
          <a:solidFill>
            <a:schemeClr val="tx1"/>
          </a:solidFill>
          <a:latin typeface="+mn-lt"/>
          <a:ea typeface="+mn-ea"/>
          <a:cs typeface="+mn-cs"/>
        </a:defRPr>
      </a:lvl3pPr>
      <a:lvl4pPr marL="433962" algn="l" defTabSz="289308" rtl="0" eaLnBrk="1" latinLnBrk="0" hangingPunct="1">
        <a:defRPr sz="570" kern="1200">
          <a:solidFill>
            <a:schemeClr val="tx1"/>
          </a:solidFill>
          <a:latin typeface="+mn-lt"/>
          <a:ea typeface="+mn-ea"/>
          <a:cs typeface="+mn-cs"/>
        </a:defRPr>
      </a:lvl4pPr>
      <a:lvl5pPr marL="578615" algn="l" defTabSz="289308" rtl="0" eaLnBrk="1" latinLnBrk="0" hangingPunct="1">
        <a:defRPr sz="570" kern="1200">
          <a:solidFill>
            <a:schemeClr val="tx1"/>
          </a:solidFill>
          <a:latin typeface="+mn-lt"/>
          <a:ea typeface="+mn-ea"/>
          <a:cs typeface="+mn-cs"/>
        </a:defRPr>
      </a:lvl5pPr>
      <a:lvl6pPr marL="723269" algn="l" defTabSz="289308" rtl="0" eaLnBrk="1" latinLnBrk="0" hangingPunct="1">
        <a:defRPr sz="570" kern="1200">
          <a:solidFill>
            <a:schemeClr val="tx1"/>
          </a:solidFill>
          <a:latin typeface="+mn-lt"/>
          <a:ea typeface="+mn-ea"/>
          <a:cs typeface="+mn-cs"/>
        </a:defRPr>
      </a:lvl6pPr>
      <a:lvl7pPr marL="867923" algn="l" defTabSz="289308" rtl="0" eaLnBrk="1" latinLnBrk="0" hangingPunct="1">
        <a:defRPr sz="570" kern="1200">
          <a:solidFill>
            <a:schemeClr val="tx1"/>
          </a:solidFill>
          <a:latin typeface="+mn-lt"/>
          <a:ea typeface="+mn-ea"/>
          <a:cs typeface="+mn-cs"/>
        </a:defRPr>
      </a:lvl7pPr>
      <a:lvl8pPr marL="1012576" algn="l" defTabSz="289308" rtl="0" eaLnBrk="1" latinLnBrk="0" hangingPunct="1">
        <a:defRPr sz="570" kern="1200">
          <a:solidFill>
            <a:schemeClr val="tx1"/>
          </a:solidFill>
          <a:latin typeface="+mn-lt"/>
          <a:ea typeface="+mn-ea"/>
          <a:cs typeface="+mn-cs"/>
        </a:defRPr>
      </a:lvl8pPr>
      <a:lvl9pPr marL="1157229" algn="l" defTabSz="289308"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114800" y="1475798"/>
            <a:ext cx="7620000" cy="1447800"/>
          </a:xfrm>
        </p:spPr>
        <p:txBody>
          <a:bodyPr>
            <a:normAutofit/>
          </a:bodyPr>
          <a:lstStyle/>
          <a:p>
            <a:r>
              <a:rPr lang="en-US" sz="3200" dirty="0"/>
              <a:t>How faculty members setting up and taking students’ attendance</a:t>
            </a:r>
            <a:endParaRPr lang="en-GB" sz="4000" dirty="0"/>
          </a:p>
        </p:txBody>
      </p:sp>
      <p:sp>
        <p:nvSpPr>
          <p:cNvPr id="12" name="Text Placeholder 11"/>
          <p:cNvSpPr>
            <a:spLocks noGrp="1"/>
          </p:cNvSpPr>
          <p:nvPr>
            <p:ph type="body" idx="1"/>
          </p:nvPr>
        </p:nvSpPr>
        <p:spPr>
          <a:xfrm>
            <a:off x="445162" y="5238946"/>
            <a:ext cx="5879438" cy="581602"/>
          </a:xfrm>
        </p:spPr>
        <p:txBody>
          <a:bodyPr>
            <a:noAutofit/>
          </a:bodyPr>
          <a:lstStyle/>
          <a:p>
            <a:r>
              <a:rPr lang="en-GB" sz="3200" dirty="0"/>
              <a:t>By: Zanyar  Rzgar Ahmed</a:t>
            </a:r>
          </a:p>
        </p:txBody>
      </p:sp>
      <p:sp>
        <p:nvSpPr>
          <p:cNvPr id="7" name="Slide Number Placeholder 6"/>
          <p:cNvSpPr>
            <a:spLocks noGrp="1"/>
          </p:cNvSpPr>
          <p:nvPr>
            <p:ph type="sldNum" sz="quarter" idx="12"/>
          </p:nvPr>
        </p:nvSpPr>
        <p:spPr/>
        <p:txBody>
          <a:bodyPr/>
          <a:lstStyle/>
          <a:p>
            <a:fld id="{81A63BC6-9427-4AB1-9291-243FEAA6D7C6}" type="slidenum">
              <a:rPr lang="en-GB" smtClean="0"/>
              <a:t>1</a:t>
            </a:fld>
            <a:endParaRPr lang="en-GB"/>
          </a:p>
        </p:txBody>
      </p:sp>
    </p:spTree>
    <p:extLst>
      <p:ext uri="{BB962C8B-B14F-4D97-AF65-F5344CB8AC3E}">
        <p14:creationId xmlns:p14="http://schemas.microsoft.com/office/powerpoint/2010/main" val="27078400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C1F81-9892-4435-8947-92D1E04C752C}"/>
              </a:ext>
            </a:extLst>
          </p:cNvPr>
          <p:cNvSpPr>
            <a:spLocks noGrp="1"/>
          </p:cNvSpPr>
          <p:nvPr>
            <p:ph type="title"/>
          </p:nvPr>
        </p:nvSpPr>
        <p:spPr/>
        <p:txBody>
          <a:bodyPr>
            <a:normAutofit/>
          </a:bodyPr>
          <a:lstStyle/>
          <a:p>
            <a:r>
              <a:rPr lang="en-US" sz="2800" dirty="0"/>
              <a:t>Add an Assignment Activity in Moodle </a:t>
            </a:r>
          </a:p>
        </p:txBody>
      </p:sp>
      <p:sp>
        <p:nvSpPr>
          <p:cNvPr id="4" name="Slide Number Placeholder 3">
            <a:extLst>
              <a:ext uri="{FF2B5EF4-FFF2-40B4-BE49-F238E27FC236}">
                <a16:creationId xmlns:a16="http://schemas.microsoft.com/office/drawing/2014/main" id="{284D3E9F-711D-47B7-8577-FB90F50F25AA}"/>
              </a:ext>
            </a:extLst>
          </p:cNvPr>
          <p:cNvSpPr>
            <a:spLocks noGrp="1"/>
          </p:cNvSpPr>
          <p:nvPr>
            <p:ph type="sldNum" sz="quarter" idx="12"/>
          </p:nvPr>
        </p:nvSpPr>
        <p:spPr/>
        <p:txBody>
          <a:bodyPr/>
          <a:lstStyle/>
          <a:p>
            <a:fld id="{781C0F97-348B-46A2-84FE-EBA07D71BB30}" type="slidenum">
              <a:rPr lang="en-GB" smtClean="0"/>
              <a:pPr/>
              <a:t>2</a:t>
            </a:fld>
            <a:endParaRPr lang="en-GB" dirty="0"/>
          </a:p>
        </p:txBody>
      </p:sp>
      <p:sp>
        <p:nvSpPr>
          <p:cNvPr id="9" name="Content Placeholder 13">
            <a:extLst>
              <a:ext uri="{FF2B5EF4-FFF2-40B4-BE49-F238E27FC236}">
                <a16:creationId xmlns:a16="http://schemas.microsoft.com/office/drawing/2014/main" id="{C31630AC-1B0A-44DC-9AD4-3D821688CE07}"/>
              </a:ext>
            </a:extLst>
          </p:cNvPr>
          <p:cNvSpPr>
            <a:spLocks noGrp="1"/>
          </p:cNvSpPr>
          <p:nvPr>
            <p:ph idx="1"/>
          </p:nvPr>
        </p:nvSpPr>
        <p:spPr>
          <a:xfrm>
            <a:off x="1600200" y="3927158"/>
            <a:ext cx="9220200" cy="2236222"/>
          </a:xfrm>
        </p:spPr>
        <p:txBody>
          <a:bodyPr>
            <a:normAutofit fontScale="92500"/>
          </a:bodyPr>
          <a:lstStyle/>
          <a:p>
            <a:pPr>
              <a:lnSpc>
                <a:spcPct val="150000"/>
              </a:lnSpc>
            </a:pPr>
            <a:r>
              <a:rPr lang="en-US" sz="2800" dirty="0"/>
              <a:t> </a:t>
            </a:r>
            <a:r>
              <a:rPr lang="en-US" sz="2800" b="1" dirty="0">
                <a:solidFill>
                  <a:srgbClr val="FF0000"/>
                </a:solidFill>
              </a:rPr>
              <a:t>Login</a:t>
            </a:r>
            <a:r>
              <a:rPr lang="en-US" sz="2800" dirty="0"/>
              <a:t> to your account .</a:t>
            </a:r>
          </a:p>
          <a:p>
            <a:pPr>
              <a:lnSpc>
                <a:spcPct val="150000"/>
              </a:lnSpc>
            </a:pPr>
            <a:r>
              <a:rPr lang="en-US" sz="2800" dirty="0"/>
              <a:t> Make sure your role in Moodle is switched to </a:t>
            </a:r>
            <a:r>
              <a:rPr lang="en-US" sz="2800" b="1" dirty="0">
                <a:solidFill>
                  <a:srgbClr val="FF0000"/>
                </a:solidFill>
              </a:rPr>
              <a:t>Teacher.</a:t>
            </a:r>
          </a:p>
          <a:p>
            <a:pPr>
              <a:lnSpc>
                <a:spcPct val="150000"/>
              </a:lnSpc>
            </a:pPr>
            <a:r>
              <a:rPr lang="en-US" sz="2800" dirty="0"/>
              <a:t>  Click on </a:t>
            </a:r>
            <a:r>
              <a:rPr lang="en-US" sz="2800" b="1" dirty="0">
                <a:solidFill>
                  <a:srgbClr val="FF0000"/>
                </a:solidFill>
              </a:rPr>
              <a:t>Courses</a:t>
            </a:r>
            <a:r>
              <a:rPr lang="en-US" sz="2800" dirty="0"/>
              <a:t> and Select a Course that you want add Grade.</a:t>
            </a:r>
          </a:p>
        </p:txBody>
      </p:sp>
      <p:sp>
        <p:nvSpPr>
          <p:cNvPr id="10" name="Slide Number Placeholder 2">
            <a:extLst>
              <a:ext uri="{FF2B5EF4-FFF2-40B4-BE49-F238E27FC236}">
                <a16:creationId xmlns:a16="http://schemas.microsoft.com/office/drawing/2014/main" id="{9D5B61F6-DFD6-4A75-8136-9F016662BB0A}"/>
              </a:ext>
            </a:extLst>
          </p:cNvPr>
          <p:cNvSpPr txBox="1">
            <a:spLocks/>
          </p:cNvSpPr>
          <p:nvPr/>
        </p:nvSpPr>
        <p:spPr>
          <a:xfrm>
            <a:off x="8661400" y="7347610"/>
            <a:ext cx="2844800" cy="253036"/>
          </a:xfrm>
          <a:prstGeom prst="rect">
            <a:avLst/>
          </a:prstGeom>
        </p:spPr>
        <p:txBody>
          <a:bodyPr vert="horz" lIns="91440" tIns="45720" rIns="91440" bIns="45720" rtlCol="0" anchor="ctr"/>
          <a:lstStyle>
            <a:defPPr>
              <a:defRPr lang="en-US"/>
            </a:defPPr>
            <a:lvl1pPr marL="0" algn="r" defTabSz="914400" rtl="0" eaLnBrk="1" latinLnBrk="0" hangingPunct="1">
              <a:defRPr sz="2000" b="1"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1C0F97-348B-46A2-84FE-EBA07D71BB30}" type="slidenum">
              <a:rPr lang="en-GB" smtClean="0"/>
              <a:pPr/>
              <a:t>2</a:t>
            </a:fld>
            <a:endParaRPr lang="en-GB"/>
          </a:p>
        </p:txBody>
      </p:sp>
      <p:pic>
        <p:nvPicPr>
          <p:cNvPr id="11" name="Picture 10">
            <a:extLst>
              <a:ext uri="{FF2B5EF4-FFF2-40B4-BE49-F238E27FC236}">
                <a16:creationId xmlns:a16="http://schemas.microsoft.com/office/drawing/2014/main" id="{48E5AC47-A42B-49D3-A02E-BE662AA41EFE}"/>
              </a:ext>
            </a:extLst>
          </p:cNvPr>
          <p:cNvPicPr>
            <a:picLocks noChangeAspect="1"/>
          </p:cNvPicPr>
          <p:nvPr/>
        </p:nvPicPr>
        <p:blipFill rotWithShape="1">
          <a:blip r:embed="rId2">
            <a:extLst>
              <a:ext uri="{28A0092B-C50C-407E-A947-70E740481C1C}">
                <a14:useLocalDpi xmlns:a14="http://schemas.microsoft.com/office/drawing/2010/main" val="0"/>
              </a:ext>
            </a:extLst>
          </a:blip>
          <a:srcRect t="33259"/>
          <a:stretch/>
        </p:blipFill>
        <p:spPr>
          <a:xfrm>
            <a:off x="1143000" y="1596552"/>
            <a:ext cx="11201400" cy="1832448"/>
          </a:xfrm>
          <a:prstGeom prst="rect">
            <a:avLst/>
          </a:prstGeom>
        </p:spPr>
      </p:pic>
      <p:cxnSp>
        <p:nvCxnSpPr>
          <p:cNvPr id="12" name="Straight Arrow Connector 11">
            <a:extLst>
              <a:ext uri="{FF2B5EF4-FFF2-40B4-BE49-F238E27FC236}">
                <a16:creationId xmlns:a16="http://schemas.microsoft.com/office/drawing/2014/main" id="{92CD7141-539F-43CD-9E31-CE88DD547783}"/>
              </a:ext>
            </a:extLst>
          </p:cNvPr>
          <p:cNvCxnSpPr>
            <a:cxnSpLocks/>
          </p:cNvCxnSpPr>
          <p:nvPr/>
        </p:nvCxnSpPr>
        <p:spPr>
          <a:xfrm flipV="1">
            <a:off x="5486400" y="1878468"/>
            <a:ext cx="2057400" cy="2514600"/>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931751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71E300-A83B-4A62-A275-0DA8C6FE2BF6}"/>
              </a:ext>
            </a:extLst>
          </p:cNvPr>
          <p:cNvSpPr>
            <a:spLocks noGrp="1"/>
          </p:cNvSpPr>
          <p:nvPr>
            <p:ph type="title"/>
          </p:nvPr>
        </p:nvSpPr>
        <p:spPr>
          <a:xfrm>
            <a:off x="949960" y="4459606"/>
            <a:ext cx="10972800" cy="1389895"/>
          </a:xfrm>
        </p:spPr>
        <p:txBody>
          <a:bodyPr>
            <a:noAutofit/>
          </a:bodyPr>
          <a:lstStyle/>
          <a:p>
            <a:pPr algn="l">
              <a:lnSpc>
                <a:spcPct val="150000"/>
              </a:lnSpc>
            </a:pPr>
            <a:br>
              <a:rPr lang="en-US" sz="2800" b="0" dirty="0"/>
            </a:br>
            <a:r>
              <a:rPr lang="en-US" sz="2800" b="0" dirty="0"/>
              <a:t>Within the course you enrolled, click on  "</a:t>
            </a:r>
            <a:r>
              <a:rPr lang="en-US" sz="2800" b="0" dirty="0">
                <a:solidFill>
                  <a:srgbClr val="FF0000"/>
                </a:solidFill>
              </a:rPr>
              <a:t>Turn editing on </a:t>
            </a:r>
            <a:r>
              <a:rPr lang="en-US" sz="2800" b="0" dirty="0"/>
              <a:t>(pencil icon , top right) on the </a:t>
            </a:r>
            <a:r>
              <a:rPr lang="en-US" sz="2800" dirty="0">
                <a:solidFill>
                  <a:srgbClr val="FF0000"/>
                </a:solidFill>
              </a:rPr>
              <a:t>Administration panel</a:t>
            </a:r>
            <a:r>
              <a:rPr lang="en-US" sz="2800" b="0" dirty="0"/>
              <a:t>;</a:t>
            </a:r>
            <a:br>
              <a:rPr lang="en-US" sz="2800" b="0" dirty="0"/>
            </a:br>
            <a:endParaRPr lang="en-US" sz="2800" b="0" dirty="0"/>
          </a:p>
        </p:txBody>
      </p:sp>
      <p:pic>
        <p:nvPicPr>
          <p:cNvPr id="6" name="Content Placeholder 5">
            <a:extLst>
              <a:ext uri="{FF2B5EF4-FFF2-40B4-BE49-F238E27FC236}">
                <a16:creationId xmlns:a16="http://schemas.microsoft.com/office/drawing/2014/main" id="{F8E8AF2E-C058-4C0B-9C54-6A285CCEE6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228600"/>
            <a:ext cx="9829799" cy="4057398"/>
          </a:xfrm>
        </p:spPr>
      </p:pic>
      <p:sp>
        <p:nvSpPr>
          <p:cNvPr id="7" name="Slide Number Placeholder 3">
            <a:extLst>
              <a:ext uri="{FF2B5EF4-FFF2-40B4-BE49-F238E27FC236}">
                <a16:creationId xmlns:a16="http://schemas.microsoft.com/office/drawing/2014/main" id="{4E0ED5CC-91FA-4EAC-928E-018E934E8A5F}"/>
              </a:ext>
            </a:extLst>
          </p:cNvPr>
          <p:cNvSpPr>
            <a:spLocks noGrp="1"/>
          </p:cNvSpPr>
          <p:nvPr>
            <p:ph type="sldNum" sz="quarter" idx="12"/>
          </p:nvPr>
        </p:nvSpPr>
        <p:spPr>
          <a:xfrm>
            <a:off x="8432800" y="6320169"/>
            <a:ext cx="2844800" cy="365125"/>
          </a:xfrm>
        </p:spPr>
        <p:txBody>
          <a:bodyPr/>
          <a:lstStyle/>
          <a:p>
            <a:fld id="{781C0F97-348B-46A2-84FE-EBA07D71BB30}" type="slidenum">
              <a:rPr lang="en-GB" smtClean="0"/>
              <a:pPr/>
              <a:t>3</a:t>
            </a:fld>
            <a:endParaRPr lang="en-GB" dirty="0"/>
          </a:p>
        </p:txBody>
      </p:sp>
      <p:cxnSp>
        <p:nvCxnSpPr>
          <p:cNvPr id="8" name="Straight Arrow Connector 7">
            <a:extLst>
              <a:ext uri="{FF2B5EF4-FFF2-40B4-BE49-F238E27FC236}">
                <a16:creationId xmlns:a16="http://schemas.microsoft.com/office/drawing/2014/main" id="{B494A478-A8C8-4F99-AB23-FF16E50595F4}"/>
              </a:ext>
            </a:extLst>
          </p:cNvPr>
          <p:cNvCxnSpPr>
            <a:cxnSpLocks/>
          </p:cNvCxnSpPr>
          <p:nvPr/>
        </p:nvCxnSpPr>
        <p:spPr>
          <a:xfrm flipV="1">
            <a:off x="6705600" y="936111"/>
            <a:ext cx="4419600" cy="3523495"/>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44296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8FF8-B2C6-4401-A34F-76D30684D2BD}"/>
              </a:ext>
            </a:extLst>
          </p:cNvPr>
          <p:cNvSpPr>
            <a:spLocks noGrp="1"/>
          </p:cNvSpPr>
          <p:nvPr>
            <p:ph idx="1"/>
          </p:nvPr>
        </p:nvSpPr>
        <p:spPr>
          <a:xfrm>
            <a:off x="152400" y="1595120"/>
            <a:ext cx="4800600" cy="4343394"/>
          </a:xfrm>
        </p:spPr>
        <p:txBody>
          <a:bodyPr>
            <a:normAutofit/>
          </a:bodyPr>
          <a:lstStyle/>
          <a:p>
            <a:pPr marL="457200" indent="-457200">
              <a:lnSpc>
                <a:spcPct val="150000"/>
              </a:lnSpc>
              <a:buFont typeface="+mj-lt"/>
              <a:buAutoNum type="arabicPeriod"/>
            </a:pPr>
            <a:r>
              <a:rPr lang="en-US" sz="2400" dirty="0"/>
              <a:t>On the exact week in outline, click "</a:t>
            </a:r>
            <a:r>
              <a:rPr lang="en-US" sz="2400" b="1" dirty="0">
                <a:solidFill>
                  <a:srgbClr val="FF0000"/>
                </a:solidFill>
              </a:rPr>
              <a:t>Add an activity</a:t>
            </a:r>
            <a:r>
              <a:rPr lang="en-US" sz="2400" dirty="0"/>
              <a:t>“.</a:t>
            </a:r>
          </a:p>
          <a:p>
            <a:pPr marL="457200" indent="-457200">
              <a:lnSpc>
                <a:spcPct val="150000"/>
              </a:lnSpc>
              <a:buAutoNum type="arabicPeriod" startAt="2"/>
            </a:pPr>
            <a:r>
              <a:rPr lang="en-US" sz="2400" dirty="0"/>
              <a:t>select “</a:t>
            </a:r>
            <a:r>
              <a:rPr lang="en-US" sz="2400" b="1" dirty="0">
                <a:solidFill>
                  <a:srgbClr val="FF0000"/>
                </a:solidFill>
              </a:rPr>
              <a:t>Attendance</a:t>
            </a:r>
            <a:r>
              <a:rPr lang="en-US" sz="2400" dirty="0"/>
              <a:t> " at the drop-down list </a:t>
            </a:r>
          </a:p>
          <a:p>
            <a:pPr marL="457200" indent="-457200">
              <a:lnSpc>
                <a:spcPct val="150000"/>
              </a:lnSpc>
              <a:buAutoNum type="arabicPeriod" startAt="2"/>
            </a:pPr>
            <a:r>
              <a:rPr lang="en-US" sz="2400" dirty="0"/>
              <a:t>Click on  </a:t>
            </a:r>
            <a:r>
              <a:rPr lang="en-US" sz="2400" b="1" dirty="0">
                <a:solidFill>
                  <a:srgbClr val="FF0000"/>
                </a:solidFill>
              </a:rPr>
              <a:t>Add button</a:t>
            </a:r>
            <a:r>
              <a:rPr lang="en-US" sz="2400" dirty="0"/>
              <a:t>.</a:t>
            </a:r>
          </a:p>
          <a:p>
            <a:pPr marL="0" indent="0">
              <a:buNone/>
            </a:pPr>
            <a:endParaRPr lang="en-US" sz="2400" dirty="0"/>
          </a:p>
        </p:txBody>
      </p:sp>
      <p:sp>
        <p:nvSpPr>
          <p:cNvPr id="4" name="Slide Number Placeholder 3">
            <a:extLst>
              <a:ext uri="{FF2B5EF4-FFF2-40B4-BE49-F238E27FC236}">
                <a16:creationId xmlns:a16="http://schemas.microsoft.com/office/drawing/2014/main" id="{AE07CF27-E0A7-4643-9995-41F6DF1467B5}"/>
              </a:ext>
            </a:extLst>
          </p:cNvPr>
          <p:cNvSpPr>
            <a:spLocks noGrp="1"/>
          </p:cNvSpPr>
          <p:nvPr>
            <p:ph type="sldNum" sz="quarter" idx="12"/>
          </p:nvPr>
        </p:nvSpPr>
        <p:spPr/>
        <p:txBody>
          <a:bodyPr/>
          <a:lstStyle/>
          <a:p>
            <a:fld id="{781C0F97-348B-46A2-84FE-EBA07D71BB30}" type="slidenum">
              <a:rPr lang="en-GB" smtClean="0"/>
              <a:pPr/>
              <a:t>4</a:t>
            </a:fld>
            <a:endParaRPr lang="en-GB" dirty="0"/>
          </a:p>
        </p:txBody>
      </p:sp>
      <p:pic>
        <p:nvPicPr>
          <p:cNvPr id="6" name="Picture 5">
            <a:extLst>
              <a:ext uri="{FF2B5EF4-FFF2-40B4-BE49-F238E27FC236}">
                <a16:creationId xmlns:a16="http://schemas.microsoft.com/office/drawing/2014/main" id="{8D6BBCFA-F387-48AE-9D42-EDD64D3AB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46672"/>
            <a:ext cx="7239000" cy="4736005"/>
          </a:xfrm>
          <a:prstGeom prst="rect">
            <a:avLst/>
          </a:prstGeom>
        </p:spPr>
      </p:pic>
      <p:sp>
        <p:nvSpPr>
          <p:cNvPr id="5" name="Arrow: Right 4">
            <a:extLst>
              <a:ext uri="{FF2B5EF4-FFF2-40B4-BE49-F238E27FC236}">
                <a16:creationId xmlns:a16="http://schemas.microsoft.com/office/drawing/2014/main" id="{63D8DD81-45AC-4CD5-B9C9-9FA364DE689B}"/>
              </a:ext>
            </a:extLst>
          </p:cNvPr>
          <p:cNvSpPr/>
          <p:nvPr/>
        </p:nvSpPr>
        <p:spPr>
          <a:xfrm>
            <a:off x="9486900" y="802640"/>
            <a:ext cx="838200" cy="528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Arrow: Right 7">
            <a:extLst>
              <a:ext uri="{FF2B5EF4-FFF2-40B4-BE49-F238E27FC236}">
                <a16:creationId xmlns:a16="http://schemas.microsoft.com/office/drawing/2014/main" id="{EEF3B12C-5294-44B8-A558-FA96EC53CD47}"/>
              </a:ext>
            </a:extLst>
          </p:cNvPr>
          <p:cNvSpPr/>
          <p:nvPr/>
        </p:nvSpPr>
        <p:spPr>
          <a:xfrm>
            <a:off x="4267200" y="1005840"/>
            <a:ext cx="838200" cy="528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 name="Arrow: Right 9">
            <a:extLst>
              <a:ext uri="{FF2B5EF4-FFF2-40B4-BE49-F238E27FC236}">
                <a16:creationId xmlns:a16="http://schemas.microsoft.com/office/drawing/2014/main" id="{9A90BB1F-A3BE-4AEB-8D2E-9AC9CB64CEAF}"/>
              </a:ext>
            </a:extLst>
          </p:cNvPr>
          <p:cNvSpPr/>
          <p:nvPr/>
        </p:nvSpPr>
        <p:spPr>
          <a:xfrm>
            <a:off x="5562600" y="4354357"/>
            <a:ext cx="838200" cy="528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9765028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C0B66D-591A-4900-B1E0-D6F713AFC773}"/>
              </a:ext>
            </a:extLst>
          </p:cNvPr>
          <p:cNvSpPr>
            <a:spLocks noGrp="1"/>
          </p:cNvSpPr>
          <p:nvPr>
            <p:ph idx="1"/>
          </p:nvPr>
        </p:nvSpPr>
        <p:spPr>
          <a:xfrm>
            <a:off x="182119" y="1547183"/>
            <a:ext cx="3892973" cy="4188010"/>
          </a:xfrm>
        </p:spPr>
        <p:txBody>
          <a:bodyPr>
            <a:normAutofit/>
          </a:bodyPr>
          <a:lstStyle/>
          <a:p>
            <a:pPr marL="457200" indent="-457200">
              <a:lnSpc>
                <a:spcPct val="200000"/>
              </a:lnSpc>
              <a:buFont typeface="+mj-lt"/>
              <a:buAutoNum type="arabicPeriod"/>
            </a:pPr>
            <a:r>
              <a:rPr lang="en-US" sz="2800" dirty="0"/>
              <a:t>Specify the attendance options such as </a:t>
            </a:r>
            <a:r>
              <a:rPr lang="en-US" sz="2800" b="1" dirty="0">
                <a:solidFill>
                  <a:srgbClr val="FF0000"/>
                </a:solidFill>
              </a:rPr>
              <a:t>Name</a:t>
            </a:r>
            <a:r>
              <a:rPr lang="en-US" sz="2800" dirty="0"/>
              <a:t>, </a:t>
            </a:r>
            <a:r>
              <a:rPr lang="en-US" sz="2800" b="1" dirty="0">
                <a:solidFill>
                  <a:srgbClr val="FF0000"/>
                </a:solidFill>
              </a:rPr>
              <a:t>Description , Maximum grade</a:t>
            </a:r>
            <a:r>
              <a:rPr lang="en-US" sz="2400" b="1" dirty="0">
                <a:solidFill>
                  <a:srgbClr val="FF0000"/>
                </a:solidFill>
              </a:rPr>
              <a:t>.</a:t>
            </a:r>
          </a:p>
        </p:txBody>
      </p:sp>
      <p:sp>
        <p:nvSpPr>
          <p:cNvPr id="4" name="Slide Number Placeholder 3">
            <a:extLst>
              <a:ext uri="{FF2B5EF4-FFF2-40B4-BE49-F238E27FC236}">
                <a16:creationId xmlns:a16="http://schemas.microsoft.com/office/drawing/2014/main" id="{0B426B8E-F50A-4C18-8333-34029FAD1B8D}"/>
              </a:ext>
            </a:extLst>
          </p:cNvPr>
          <p:cNvSpPr>
            <a:spLocks noGrp="1"/>
          </p:cNvSpPr>
          <p:nvPr>
            <p:ph type="sldNum" sz="quarter" idx="12"/>
          </p:nvPr>
        </p:nvSpPr>
        <p:spPr/>
        <p:txBody>
          <a:bodyPr/>
          <a:lstStyle/>
          <a:p>
            <a:fld id="{781C0F97-348B-46A2-84FE-EBA07D71BB30}" type="slidenum">
              <a:rPr lang="en-GB" smtClean="0"/>
              <a:pPr/>
              <a:t>5</a:t>
            </a:fld>
            <a:endParaRPr lang="en-GB" dirty="0"/>
          </a:p>
        </p:txBody>
      </p:sp>
      <p:pic>
        <p:nvPicPr>
          <p:cNvPr id="6" name="Picture 5">
            <a:extLst>
              <a:ext uri="{FF2B5EF4-FFF2-40B4-BE49-F238E27FC236}">
                <a16:creationId xmlns:a16="http://schemas.microsoft.com/office/drawing/2014/main" id="{3172AF88-5D84-44FE-93D3-88BB1B74A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815" y="274639"/>
            <a:ext cx="7959558" cy="4983162"/>
          </a:xfrm>
          <a:prstGeom prst="rect">
            <a:avLst/>
          </a:prstGeom>
        </p:spPr>
      </p:pic>
      <p:sp>
        <p:nvSpPr>
          <p:cNvPr id="7" name="Arrow: Right 6">
            <a:extLst>
              <a:ext uri="{FF2B5EF4-FFF2-40B4-BE49-F238E27FC236}">
                <a16:creationId xmlns:a16="http://schemas.microsoft.com/office/drawing/2014/main" id="{75DF0428-61E4-47E5-848A-937277460F90}"/>
              </a:ext>
            </a:extLst>
          </p:cNvPr>
          <p:cNvSpPr/>
          <p:nvPr/>
        </p:nvSpPr>
        <p:spPr>
          <a:xfrm>
            <a:off x="4191000" y="1060675"/>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Arrow: Right 8">
            <a:extLst>
              <a:ext uri="{FF2B5EF4-FFF2-40B4-BE49-F238E27FC236}">
                <a16:creationId xmlns:a16="http://schemas.microsoft.com/office/drawing/2014/main" id="{2E45BC88-E01C-4559-9D86-2FCC6FAEE46B}"/>
              </a:ext>
            </a:extLst>
          </p:cNvPr>
          <p:cNvSpPr/>
          <p:nvPr/>
        </p:nvSpPr>
        <p:spPr>
          <a:xfrm>
            <a:off x="4226560" y="2303911"/>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3" name="Arrow: Right 22">
            <a:extLst>
              <a:ext uri="{FF2B5EF4-FFF2-40B4-BE49-F238E27FC236}">
                <a16:creationId xmlns:a16="http://schemas.microsoft.com/office/drawing/2014/main" id="{5D7E7660-7E6D-45A9-80A1-FEC01B2C606B}"/>
              </a:ext>
            </a:extLst>
          </p:cNvPr>
          <p:cNvSpPr/>
          <p:nvPr/>
        </p:nvSpPr>
        <p:spPr>
          <a:xfrm>
            <a:off x="4610100" y="4859152"/>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17787352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56B6C-8455-4734-9CBA-169D365533D2}"/>
              </a:ext>
            </a:extLst>
          </p:cNvPr>
          <p:cNvSpPr>
            <a:spLocks noGrp="1"/>
          </p:cNvSpPr>
          <p:nvPr>
            <p:ph idx="1"/>
          </p:nvPr>
        </p:nvSpPr>
        <p:spPr>
          <a:xfrm>
            <a:off x="1447800" y="4419601"/>
            <a:ext cx="8686800" cy="1600200"/>
          </a:xfrm>
        </p:spPr>
        <p:txBody>
          <a:bodyPr>
            <a:normAutofit/>
          </a:bodyPr>
          <a:lstStyle/>
          <a:p>
            <a:r>
              <a:rPr lang="en-US" sz="2400" dirty="0"/>
              <a:t> </a:t>
            </a:r>
            <a:r>
              <a:rPr lang="en-US" sz="3200" dirty="0"/>
              <a:t>Once all settings done, click on  </a:t>
            </a:r>
            <a:r>
              <a:rPr lang="en-US" sz="3200" b="1" dirty="0">
                <a:solidFill>
                  <a:srgbClr val="FF0000"/>
                </a:solidFill>
              </a:rPr>
              <a:t>Save </a:t>
            </a:r>
            <a:r>
              <a:rPr lang="en-US" sz="3200" dirty="0"/>
              <a:t>and </a:t>
            </a:r>
            <a:r>
              <a:rPr lang="en-US" sz="3200" b="1" dirty="0">
                <a:solidFill>
                  <a:srgbClr val="FF0000"/>
                </a:solidFill>
              </a:rPr>
              <a:t>Display</a:t>
            </a:r>
            <a:endParaRPr lang="en-US" sz="2400" b="1" dirty="0">
              <a:solidFill>
                <a:srgbClr val="FF0000"/>
              </a:solidFill>
            </a:endParaRPr>
          </a:p>
        </p:txBody>
      </p:sp>
      <p:sp>
        <p:nvSpPr>
          <p:cNvPr id="4" name="Slide Number Placeholder 3">
            <a:extLst>
              <a:ext uri="{FF2B5EF4-FFF2-40B4-BE49-F238E27FC236}">
                <a16:creationId xmlns:a16="http://schemas.microsoft.com/office/drawing/2014/main" id="{C34295BF-7FF1-4524-9322-877F43B943AF}"/>
              </a:ext>
            </a:extLst>
          </p:cNvPr>
          <p:cNvSpPr>
            <a:spLocks noGrp="1"/>
          </p:cNvSpPr>
          <p:nvPr>
            <p:ph type="sldNum" sz="quarter" idx="12"/>
          </p:nvPr>
        </p:nvSpPr>
        <p:spPr/>
        <p:txBody>
          <a:bodyPr/>
          <a:lstStyle/>
          <a:p>
            <a:fld id="{781C0F97-348B-46A2-84FE-EBA07D71BB30}" type="slidenum">
              <a:rPr lang="en-GB" smtClean="0"/>
              <a:pPr/>
              <a:t>6</a:t>
            </a:fld>
            <a:endParaRPr lang="en-GB" dirty="0"/>
          </a:p>
        </p:txBody>
      </p:sp>
      <p:pic>
        <p:nvPicPr>
          <p:cNvPr id="8" name="Picture 7">
            <a:extLst>
              <a:ext uri="{FF2B5EF4-FFF2-40B4-BE49-F238E27FC236}">
                <a16:creationId xmlns:a16="http://schemas.microsoft.com/office/drawing/2014/main" id="{D1AC038D-0923-4197-B0FD-7AC5D1988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62647"/>
            <a:ext cx="9411125" cy="3852153"/>
          </a:xfrm>
          <a:prstGeom prst="rect">
            <a:avLst/>
          </a:prstGeom>
        </p:spPr>
      </p:pic>
      <p:cxnSp>
        <p:nvCxnSpPr>
          <p:cNvPr id="9" name="Straight Arrow Connector 8">
            <a:extLst>
              <a:ext uri="{FF2B5EF4-FFF2-40B4-BE49-F238E27FC236}">
                <a16:creationId xmlns:a16="http://schemas.microsoft.com/office/drawing/2014/main" id="{3A4CB4F7-81AC-4DDE-8AB1-F97270338AC4}"/>
              </a:ext>
            </a:extLst>
          </p:cNvPr>
          <p:cNvCxnSpPr>
            <a:cxnSpLocks/>
          </p:cNvCxnSpPr>
          <p:nvPr/>
        </p:nvCxnSpPr>
        <p:spPr>
          <a:xfrm flipV="1">
            <a:off x="5029200" y="3926084"/>
            <a:ext cx="1066800" cy="493516"/>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sp>
        <p:nvSpPr>
          <p:cNvPr id="12" name="Oval 11">
            <a:extLst>
              <a:ext uri="{FF2B5EF4-FFF2-40B4-BE49-F238E27FC236}">
                <a16:creationId xmlns:a16="http://schemas.microsoft.com/office/drawing/2014/main" id="{318449BA-DFD2-4F2D-933E-716D43B7BAB2}"/>
              </a:ext>
            </a:extLst>
          </p:cNvPr>
          <p:cNvSpPr/>
          <p:nvPr/>
        </p:nvSpPr>
        <p:spPr>
          <a:xfrm>
            <a:off x="6096000" y="3581400"/>
            <a:ext cx="1143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4440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FFF659-502A-4973-8BFA-67B1BDA5E595}"/>
              </a:ext>
            </a:extLst>
          </p:cNvPr>
          <p:cNvSpPr>
            <a:spLocks noGrp="1"/>
          </p:cNvSpPr>
          <p:nvPr>
            <p:ph idx="1"/>
          </p:nvPr>
        </p:nvSpPr>
        <p:spPr>
          <a:xfrm>
            <a:off x="838200" y="4191000"/>
            <a:ext cx="10744200" cy="1143001"/>
          </a:xfrm>
        </p:spPr>
        <p:txBody>
          <a:bodyPr>
            <a:normAutofit fontScale="85000" lnSpcReduction="10000"/>
          </a:bodyPr>
          <a:lstStyle/>
          <a:p>
            <a:pPr marL="457200" indent="-457200">
              <a:lnSpc>
                <a:spcPct val="150000"/>
              </a:lnSpc>
              <a:buFont typeface="+mj-lt"/>
              <a:buAutoNum type="arabicPeriod"/>
            </a:pPr>
            <a:r>
              <a:rPr lang="en-US" sz="2800" dirty="0"/>
              <a:t>Click on </a:t>
            </a:r>
            <a:r>
              <a:rPr lang="en-US" sz="2800" b="1" dirty="0">
                <a:solidFill>
                  <a:srgbClr val="FF0000"/>
                </a:solidFill>
              </a:rPr>
              <a:t>Add session</a:t>
            </a:r>
            <a:r>
              <a:rPr lang="en-US" sz="2800" dirty="0"/>
              <a:t>.</a:t>
            </a:r>
          </a:p>
          <a:p>
            <a:pPr marL="457200" indent="-457200">
              <a:lnSpc>
                <a:spcPct val="150000"/>
              </a:lnSpc>
              <a:buFont typeface="+mj-lt"/>
              <a:buAutoNum type="arabicPeriod"/>
            </a:pPr>
            <a:r>
              <a:rPr lang="en-US" sz="2800" dirty="0"/>
              <a:t>Specify the attendance options such as </a:t>
            </a:r>
            <a:r>
              <a:rPr lang="en-US" sz="2800" b="1" dirty="0">
                <a:solidFill>
                  <a:srgbClr val="FF0000"/>
                </a:solidFill>
              </a:rPr>
              <a:t>date, Time, Description, and Add button</a:t>
            </a:r>
            <a:r>
              <a:rPr lang="en-US" sz="2800" dirty="0"/>
              <a:t>.</a:t>
            </a:r>
          </a:p>
        </p:txBody>
      </p:sp>
      <p:sp>
        <p:nvSpPr>
          <p:cNvPr id="4" name="Slide Number Placeholder 3">
            <a:extLst>
              <a:ext uri="{FF2B5EF4-FFF2-40B4-BE49-F238E27FC236}">
                <a16:creationId xmlns:a16="http://schemas.microsoft.com/office/drawing/2014/main" id="{3C0235B8-0379-4736-8836-354B56CDFCFC}"/>
              </a:ext>
            </a:extLst>
          </p:cNvPr>
          <p:cNvSpPr>
            <a:spLocks noGrp="1"/>
          </p:cNvSpPr>
          <p:nvPr>
            <p:ph type="sldNum" sz="quarter" idx="12"/>
          </p:nvPr>
        </p:nvSpPr>
        <p:spPr/>
        <p:txBody>
          <a:bodyPr/>
          <a:lstStyle/>
          <a:p>
            <a:fld id="{781C0F97-348B-46A2-84FE-EBA07D71BB30}" type="slidenum">
              <a:rPr lang="en-GB" smtClean="0"/>
              <a:pPr/>
              <a:t>7</a:t>
            </a:fld>
            <a:endParaRPr lang="en-GB" dirty="0"/>
          </a:p>
        </p:txBody>
      </p:sp>
      <p:pic>
        <p:nvPicPr>
          <p:cNvPr id="9" name="Picture 8">
            <a:extLst>
              <a:ext uri="{FF2B5EF4-FFF2-40B4-BE49-F238E27FC236}">
                <a16:creationId xmlns:a16="http://schemas.microsoft.com/office/drawing/2014/main" id="{7235568A-2E20-47D5-B86C-E62F45A942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14600" y="0"/>
            <a:ext cx="8686800" cy="4054488"/>
          </a:xfrm>
          <a:prstGeom prst="rect">
            <a:avLst/>
          </a:prstGeom>
        </p:spPr>
      </p:pic>
    </p:spTree>
    <p:extLst>
      <p:ext uri="{BB962C8B-B14F-4D97-AF65-F5344CB8AC3E}">
        <p14:creationId xmlns:p14="http://schemas.microsoft.com/office/powerpoint/2010/main" val="35052610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BE6BAC-1DCB-47D6-AB60-9560EBEF9AA2}"/>
              </a:ext>
            </a:extLst>
          </p:cNvPr>
          <p:cNvSpPr>
            <a:spLocks noGrp="1"/>
          </p:cNvSpPr>
          <p:nvPr>
            <p:ph idx="1"/>
          </p:nvPr>
        </p:nvSpPr>
        <p:spPr>
          <a:xfrm>
            <a:off x="1219200" y="4013200"/>
            <a:ext cx="10363200" cy="1701800"/>
          </a:xfrm>
        </p:spPr>
        <p:txBody>
          <a:bodyPr>
            <a:normAutofit/>
          </a:bodyPr>
          <a:lstStyle/>
          <a:p>
            <a:r>
              <a:rPr lang="en-US" sz="3200" dirty="0"/>
              <a:t> Click on </a:t>
            </a:r>
            <a:r>
              <a:rPr lang="en-US" sz="3200" b="1" dirty="0">
                <a:solidFill>
                  <a:srgbClr val="FF0000"/>
                </a:solidFill>
              </a:rPr>
              <a:t>Green circle </a:t>
            </a:r>
            <a:r>
              <a:rPr lang="en-US" sz="3200" dirty="0"/>
              <a:t>“ </a:t>
            </a:r>
            <a:r>
              <a:rPr lang="en-US" sz="3200" b="1" dirty="0">
                <a:solidFill>
                  <a:srgbClr val="FF0000"/>
                </a:solidFill>
              </a:rPr>
              <a:t>take attendance </a:t>
            </a:r>
            <a:r>
              <a:rPr lang="en-US" sz="3200" dirty="0"/>
              <a:t>”.</a:t>
            </a:r>
          </a:p>
        </p:txBody>
      </p:sp>
      <p:sp>
        <p:nvSpPr>
          <p:cNvPr id="4" name="Slide Number Placeholder 3">
            <a:extLst>
              <a:ext uri="{FF2B5EF4-FFF2-40B4-BE49-F238E27FC236}">
                <a16:creationId xmlns:a16="http://schemas.microsoft.com/office/drawing/2014/main" id="{7F9935CC-B8A4-434B-89BA-1ED8AE1EAE94}"/>
              </a:ext>
            </a:extLst>
          </p:cNvPr>
          <p:cNvSpPr>
            <a:spLocks noGrp="1"/>
          </p:cNvSpPr>
          <p:nvPr>
            <p:ph type="sldNum" sz="quarter" idx="12"/>
          </p:nvPr>
        </p:nvSpPr>
        <p:spPr/>
        <p:txBody>
          <a:bodyPr/>
          <a:lstStyle/>
          <a:p>
            <a:fld id="{781C0F97-348B-46A2-84FE-EBA07D71BB30}" type="slidenum">
              <a:rPr lang="en-GB" smtClean="0"/>
              <a:pPr/>
              <a:t>8</a:t>
            </a:fld>
            <a:endParaRPr lang="en-GB" dirty="0"/>
          </a:p>
        </p:txBody>
      </p:sp>
      <p:pic>
        <p:nvPicPr>
          <p:cNvPr id="6" name="Picture 5">
            <a:extLst>
              <a:ext uri="{FF2B5EF4-FFF2-40B4-BE49-F238E27FC236}">
                <a16:creationId xmlns:a16="http://schemas.microsoft.com/office/drawing/2014/main" id="{819CE999-5E27-4101-9F43-5C731210A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04800"/>
            <a:ext cx="10363200" cy="3733800"/>
          </a:xfrm>
          <a:prstGeom prst="rect">
            <a:avLst/>
          </a:prstGeom>
        </p:spPr>
      </p:pic>
      <p:sp>
        <p:nvSpPr>
          <p:cNvPr id="7" name="Oval 6">
            <a:extLst>
              <a:ext uri="{FF2B5EF4-FFF2-40B4-BE49-F238E27FC236}">
                <a16:creationId xmlns:a16="http://schemas.microsoft.com/office/drawing/2014/main" id="{320A5BCA-A2B5-4455-A06C-313C307A36A3}"/>
              </a:ext>
            </a:extLst>
          </p:cNvPr>
          <p:cNvSpPr/>
          <p:nvPr/>
        </p:nvSpPr>
        <p:spPr>
          <a:xfrm>
            <a:off x="11125200" y="2514600"/>
            <a:ext cx="228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DA58A33-4B07-488C-8462-6C13A0A893F8}"/>
              </a:ext>
            </a:extLst>
          </p:cNvPr>
          <p:cNvCxnSpPr>
            <a:cxnSpLocks/>
          </p:cNvCxnSpPr>
          <p:nvPr/>
        </p:nvCxnSpPr>
        <p:spPr>
          <a:xfrm flipV="1">
            <a:off x="3276600" y="2781300"/>
            <a:ext cx="7868920" cy="1257300"/>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595982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F4F94-D6F8-413D-AE6D-26DA85B029BD}"/>
              </a:ext>
            </a:extLst>
          </p:cNvPr>
          <p:cNvSpPr>
            <a:spLocks noGrp="1"/>
          </p:cNvSpPr>
          <p:nvPr>
            <p:ph idx="1"/>
          </p:nvPr>
        </p:nvSpPr>
        <p:spPr>
          <a:xfrm>
            <a:off x="685800" y="3124200"/>
            <a:ext cx="11303000" cy="3003563"/>
          </a:xfrm>
        </p:spPr>
        <p:txBody>
          <a:bodyPr>
            <a:normAutofit fontScale="85000" lnSpcReduction="10000"/>
          </a:bodyPr>
          <a:lstStyle/>
          <a:p>
            <a:pPr marL="514350" indent="-514350" algn="just">
              <a:buFont typeface="+mj-lt"/>
              <a:buAutoNum type="arabicPeriod"/>
            </a:pPr>
            <a:r>
              <a:rPr lang="en-US" sz="2800" dirty="0"/>
              <a:t>On the Attendance page, click the </a:t>
            </a:r>
            <a:r>
              <a:rPr lang="en-US" sz="2800" b="1" dirty="0">
                <a:solidFill>
                  <a:srgbClr val="FF0000"/>
                </a:solidFill>
              </a:rPr>
              <a:t>radio</a:t>
            </a:r>
            <a:r>
              <a:rPr lang="en-US" sz="2800" dirty="0"/>
              <a:t> buttons to mark attendance based on the acronyms you established in the </a:t>
            </a:r>
            <a:r>
              <a:rPr lang="en-US" sz="2800" b="1" dirty="0">
                <a:solidFill>
                  <a:srgbClr val="FF0000"/>
                </a:solidFill>
              </a:rPr>
              <a:t>Settings tab</a:t>
            </a:r>
            <a:r>
              <a:rPr lang="en-US" sz="2800" dirty="0"/>
              <a:t>.</a:t>
            </a:r>
          </a:p>
          <a:p>
            <a:pPr marL="514350" indent="-514350" algn="just">
              <a:buFont typeface="+mj-lt"/>
              <a:buAutoNum type="arabicPeriod"/>
            </a:pPr>
            <a:r>
              <a:rPr lang="en-US" sz="2800" dirty="0"/>
              <a:t>By default, the status descriptions are "</a:t>
            </a:r>
            <a:r>
              <a:rPr lang="en-US" sz="2800" b="1" dirty="0">
                <a:solidFill>
                  <a:srgbClr val="FF0000"/>
                </a:solidFill>
              </a:rPr>
              <a:t>Present</a:t>
            </a:r>
            <a:r>
              <a:rPr lang="en-US" sz="2800" dirty="0"/>
              <a:t>", "</a:t>
            </a:r>
            <a:r>
              <a:rPr lang="en-US" sz="2800" b="1" dirty="0">
                <a:solidFill>
                  <a:srgbClr val="FF0000"/>
                </a:solidFill>
              </a:rPr>
              <a:t>Absent"</a:t>
            </a:r>
            <a:r>
              <a:rPr lang="en-US" sz="2800" dirty="0"/>
              <a:t>, "</a:t>
            </a:r>
            <a:r>
              <a:rPr lang="en-US" sz="2800" b="1" dirty="0">
                <a:solidFill>
                  <a:srgbClr val="FF0000"/>
                </a:solidFill>
              </a:rPr>
              <a:t>Late</a:t>
            </a:r>
            <a:r>
              <a:rPr lang="en-US" sz="2800" dirty="0"/>
              <a:t>", and "</a:t>
            </a:r>
            <a:r>
              <a:rPr lang="en-US" sz="2800" b="1" dirty="0">
                <a:solidFill>
                  <a:srgbClr val="FF0000"/>
                </a:solidFill>
              </a:rPr>
              <a:t>Excused</a:t>
            </a:r>
            <a:r>
              <a:rPr lang="en-US" sz="2800" dirty="0"/>
              <a:t>".</a:t>
            </a:r>
          </a:p>
          <a:p>
            <a:pPr marL="514350" indent="-514350" algn="just">
              <a:buFont typeface="+mj-lt"/>
              <a:buAutoNum type="arabicPeriod"/>
            </a:pPr>
            <a:r>
              <a:rPr lang="en-US" sz="2800" dirty="0"/>
              <a:t>Note: If everyone is present, click the column heading </a:t>
            </a:r>
            <a:r>
              <a:rPr lang="en-US" sz="2800" b="1" dirty="0">
                <a:solidFill>
                  <a:srgbClr val="FF0000"/>
                </a:solidFill>
              </a:rPr>
              <a:t>P</a:t>
            </a:r>
            <a:r>
              <a:rPr lang="en-US" sz="2800" dirty="0"/>
              <a:t> in the Set status for all users to record the entire class as present. If most students are present, you can save time by doing this to mark everyone present, then going back to change the mark for absent students.</a:t>
            </a:r>
          </a:p>
          <a:p>
            <a:pPr marL="514350" indent="-514350" algn="just">
              <a:buFont typeface="+mj-lt"/>
              <a:buAutoNum type="arabicPeriod"/>
            </a:pPr>
            <a:r>
              <a:rPr lang="en-US" sz="2800" dirty="0"/>
              <a:t>Once all students have been checked click on </a:t>
            </a:r>
            <a:r>
              <a:rPr lang="en-US" sz="2800" b="1" dirty="0">
                <a:solidFill>
                  <a:srgbClr val="FF0000"/>
                </a:solidFill>
              </a:rPr>
              <a:t>Save Attendance button</a:t>
            </a:r>
            <a:r>
              <a:rPr lang="en-US" sz="2800" dirty="0"/>
              <a:t>. </a:t>
            </a:r>
          </a:p>
        </p:txBody>
      </p:sp>
      <p:sp>
        <p:nvSpPr>
          <p:cNvPr id="4" name="Slide Number Placeholder 3">
            <a:extLst>
              <a:ext uri="{FF2B5EF4-FFF2-40B4-BE49-F238E27FC236}">
                <a16:creationId xmlns:a16="http://schemas.microsoft.com/office/drawing/2014/main" id="{C1AF0D5F-C7A0-4496-BCE3-2400234CF141}"/>
              </a:ext>
            </a:extLst>
          </p:cNvPr>
          <p:cNvSpPr>
            <a:spLocks noGrp="1"/>
          </p:cNvSpPr>
          <p:nvPr>
            <p:ph type="sldNum" sz="quarter" idx="12"/>
          </p:nvPr>
        </p:nvSpPr>
        <p:spPr/>
        <p:txBody>
          <a:bodyPr/>
          <a:lstStyle/>
          <a:p>
            <a:fld id="{781C0F97-348B-46A2-84FE-EBA07D71BB30}" type="slidenum">
              <a:rPr lang="en-GB" smtClean="0"/>
              <a:pPr/>
              <a:t>9</a:t>
            </a:fld>
            <a:endParaRPr lang="en-GB" dirty="0"/>
          </a:p>
        </p:txBody>
      </p:sp>
      <p:pic>
        <p:nvPicPr>
          <p:cNvPr id="8" name="Picture 7">
            <a:extLst>
              <a:ext uri="{FF2B5EF4-FFF2-40B4-BE49-F238E27FC236}">
                <a16:creationId xmlns:a16="http://schemas.microsoft.com/office/drawing/2014/main" id="{140BEF02-9776-4CD5-A892-878125D58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512"/>
            <a:ext cx="10160000" cy="2987687"/>
          </a:xfrm>
          <a:prstGeom prst="rect">
            <a:avLst/>
          </a:prstGeom>
        </p:spPr>
      </p:pic>
    </p:spTree>
    <p:extLst>
      <p:ext uri="{BB962C8B-B14F-4D97-AF65-F5344CB8AC3E}">
        <p14:creationId xmlns:p14="http://schemas.microsoft.com/office/powerpoint/2010/main" val="28968202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theme/theme1.xml><?xml version="1.0" encoding="utf-8"?>
<a:theme xmlns:a="http://schemas.openxmlformats.org/drawingml/2006/main" name="LF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6011</TotalTime>
  <Words>286</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LFU</vt:lpstr>
      <vt:lpstr>How faculty members setting up and taking students’ attendance</vt:lpstr>
      <vt:lpstr>Add an Assignment Activity in Moodle </vt:lpstr>
      <vt:lpstr> Within the course you enrolled, click on  "Turn editing on (pencil icon , top right) on the Administration panel;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zanyar rzgar</dc:creator>
  <cp:lastModifiedBy>shareef shareef</cp:lastModifiedBy>
  <cp:revision>259</cp:revision>
  <dcterms:created xsi:type="dcterms:W3CDTF">2013-05-20T20:48:36Z</dcterms:created>
  <dcterms:modified xsi:type="dcterms:W3CDTF">2020-09-07T16:56:34Z</dcterms:modified>
</cp:coreProperties>
</file>