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3EC4-41F3-4696-A6FA-DCD6F5E1111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11D66-8669-4A4E-8CAB-3833EFDB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Module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162" y="5238946"/>
            <a:ext cx="4978401" cy="581602"/>
          </a:xfrm>
        </p:spPr>
        <p:txBody>
          <a:bodyPr anchor="b">
            <a:normAutofit/>
          </a:bodyPr>
          <a:lstStyle>
            <a:lvl1pPr marL="0" indent="0">
              <a:buNone/>
              <a:defRPr sz="1400" b="1" baseline="0"/>
            </a:lvl1pPr>
            <a:lvl2pPr marL="144653" indent="0">
              <a:buNone/>
              <a:defRPr sz="633" b="1"/>
            </a:lvl2pPr>
            <a:lvl3pPr marL="289308" indent="0">
              <a:buNone/>
              <a:defRPr sz="570" b="1"/>
            </a:lvl3pPr>
            <a:lvl4pPr marL="433962" indent="0">
              <a:buNone/>
              <a:defRPr sz="506" b="1"/>
            </a:lvl4pPr>
            <a:lvl5pPr marL="578615" indent="0">
              <a:buNone/>
              <a:defRPr sz="506" b="1"/>
            </a:lvl5pPr>
            <a:lvl6pPr marL="723269" indent="0">
              <a:buNone/>
              <a:defRPr sz="506" b="1"/>
            </a:lvl6pPr>
            <a:lvl7pPr marL="867923" indent="0">
              <a:buNone/>
              <a:defRPr sz="506" b="1"/>
            </a:lvl7pPr>
            <a:lvl8pPr marL="1012576" indent="0">
              <a:buNone/>
              <a:defRPr sz="506" b="1"/>
            </a:lvl8pPr>
            <a:lvl9pPr marL="1157229" indent="0">
              <a:buNone/>
              <a:defRPr sz="506" b="1"/>
            </a:lvl9pPr>
          </a:lstStyle>
          <a:p>
            <a:pPr lvl="0"/>
            <a:r>
              <a:rPr lang="en-US" dirty="0"/>
              <a:t>By Lecturer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84809" y="1535115"/>
            <a:ext cx="6197601" cy="903287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144653" indent="0">
              <a:buNone/>
              <a:defRPr sz="633" b="1"/>
            </a:lvl2pPr>
            <a:lvl3pPr marL="289308" indent="0">
              <a:buNone/>
              <a:defRPr sz="570" b="1"/>
            </a:lvl3pPr>
            <a:lvl4pPr marL="433962" indent="0">
              <a:buNone/>
              <a:defRPr sz="506" b="1"/>
            </a:lvl4pPr>
            <a:lvl5pPr marL="578615" indent="0">
              <a:buNone/>
              <a:defRPr sz="506" b="1"/>
            </a:lvl5pPr>
            <a:lvl6pPr marL="723269" indent="0">
              <a:buNone/>
              <a:defRPr sz="506" b="1"/>
            </a:lvl6pPr>
            <a:lvl7pPr marL="867923" indent="0">
              <a:buNone/>
              <a:defRPr sz="506" b="1"/>
            </a:lvl7pPr>
            <a:lvl8pPr marL="1012576" indent="0">
              <a:buNone/>
              <a:defRPr sz="506" b="1"/>
            </a:lvl8pPr>
            <a:lvl9pPr marL="1157229" indent="0">
              <a:buNone/>
              <a:defRPr sz="506" b="1"/>
            </a:lvl9pPr>
          </a:lstStyle>
          <a:p>
            <a:pPr lvl="0"/>
            <a:r>
              <a:rPr lang="en-US" dirty="0"/>
              <a:t>Lecture Topic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384809" y="2514612"/>
            <a:ext cx="6197601" cy="36115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63BC6-9427-4AB1-9291-243FEAA6D7C6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D300B-BC00-41D2-96E6-F003D013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990600" y="1446804"/>
            <a:ext cx="3200400" cy="37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53" indent="0">
              <a:buNone/>
              <a:defRPr sz="886"/>
            </a:lvl2pPr>
            <a:lvl3pPr marL="289308" indent="0">
              <a:buNone/>
              <a:defRPr sz="760"/>
            </a:lvl3pPr>
            <a:lvl4pPr marL="433962" indent="0">
              <a:buNone/>
              <a:defRPr sz="633"/>
            </a:lvl4pPr>
            <a:lvl5pPr marL="578615" indent="0">
              <a:buNone/>
              <a:defRPr sz="633"/>
            </a:lvl5pPr>
            <a:lvl6pPr marL="723269" indent="0">
              <a:buNone/>
              <a:defRPr sz="633"/>
            </a:lvl6pPr>
            <a:lvl7pPr marL="867923" indent="0">
              <a:buNone/>
              <a:defRPr sz="633"/>
            </a:lvl7pPr>
            <a:lvl8pPr marL="1012576" indent="0">
              <a:buNone/>
              <a:defRPr sz="633"/>
            </a:lvl8pPr>
            <a:lvl9pPr marL="1157229" indent="0">
              <a:buNone/>
              <a:defRPr sz="633"/>
            </a:lvl9pPr>
          </a:lstStyle>
          <a:p>
            <a:r>
              <a:rPr lang="x-none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53" indent="0">
              <a:buNone/>
              <a:defRPr sz="380"/>
            </a:lvl2pPr>
            <a:lvl3pPr marL="289308" indent="0">
              <a:buNone/>
              <a:defRPr sz="316"/>
            </a:lvl3pPr>
            <a:lvl4pPr marL="433962" indent="0">
              <a:buNone/>
              <a:defRPr sz="285"/>
            </a:lvl4pPr>
            <a:lvl5pPr marL="578615" indent="0">
              <a:buNone/>
              <a:defRPr sz="285"/>
            </a:lvl5pPr>
            <a:lvl6pPr marL="723269" indent="0">
              <a:buNone/>
              <a:defRPr sz="285"/>
            </a:lvl6pPr>
            <a:lvl7pPr marL="867923" indent="0">
              <a:buNone/>
              <a:defRPr sz="285"/>
            </a:lvl7pPr>
            <a:lvl8pPr marL="1012576" indent="0">
              <a:buNone/>
              <a:defRPr sz="285"/>
            </a:lvl8pPr>
            <a:lvl9pPr marL="1157229" indent="0">
              <a:buNone/>
              <a:defRPr sz="28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E0F08-4DA1-43A4-AECE-51D513DC2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2231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E9AC8-84C8-4DEF-B796-93E054999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1010F-F727-4E22-94E4-D8227D03D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226" indent="0">
              <a:defRPr/>
            </a:lvl1pPr>
          </a:lstStyle>
          <a:p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7"/>
            <a:ext cx="10820400" cy="434339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0D3974-2F80-48A8-AD37-A9664527E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 marL="200406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C46D1-14A1-412E-B78D-3F3AC10B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marL="181822" indent="0" algn="l">
              <a:defRPr sz="1266" b="1" cap="all"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53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0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62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1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26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2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57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2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AC9BE-B149-4CBD-BFC3-1E9A6C45F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2231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E27EF-8F36-4AFA-9ED2-E9D7E1071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2231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3" indent="0">
              <a:buNone/>
              <a:defRPr sz="633" b="1"/>
            </a:lvl2pPr>
            <a:lvl3pPr marL="289308" indent="0">
              <a:buNone/>
              <a:defRPr sz="570" b="1"/>
            </a:lvl3pPr>
            <a:lvl4pPr marL="433962" indent="0">
              <a:buNone/>
              <a:defRPr sz="506" b="1"/>
            </a:lvl4pPr>
            <a:lvl5pPr marL="578615" indent="0">
              <a:buNone/>
              <a:defRPr sz="506" b="1"/>
            </a:lvl5pPr>
            <a:lvl6pPr marL="723269" indent="0">
              <a:buNone/>
              <a:defRPr sz="506" b="1"/>
            </a:lvl6pPr>
            <a:lvl7pPr marL="867923" indent="0">
              <a:buNone/>
              <a:defRPr sz="506" b="1"/>
            </a:lvl7pPr>
            <a:lvl8pPr marL="1012576" indent="0">
              <a:buNone/>
              <a:defRPr sz="506" b="1"/>
            </a:lvl8pPr>
            <a:lvl9pPr marL="1157229" indent="0">
              <a:buNone/>
              <a:defRPr sz="506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3" indent="0">
              <a:buNone/>
              <a:defRPr sz="633" b="1"/>
            </a:lvl2pPr>
            <a:lvl3pPr marL="289308" indent="0">
              <a:buNone/>
              <a:defRPr sz="570" b="1"/>
            </a:lvl3pPr>
            <a:lvl4pPr marL="433962" indent="0">
              <a:buNone/>
              <a:defRPr sz="506" b="1"/>
            </a:lvl4pPr>
            <a:lvl5pPr marL="578615" indent="0">
              <a:buNone/>
              <a:defRPr sz="506" b="1"/>
            </a:lvl5pPr>
            <a:lvl6pPr marL="723269" indent="0">
              <a:buNone/>
              <a:defRPr sz="506" b="1"/>
            </a:lvl6pPr>
            <a:lvl7pPr marL="867923" indent="0">
              <a:buNone/>
              <a:defRPr sz="506" b="1"/>
            </a:lvl7pPr>
            <a:lvl8pPr marL="1012576" indent="0">
              <a:buNone/>
              <a:defRPr sz="506" b="1"/>
            </a:lvl8pPr>
            <a:lvl9pPr marL="1157229" indent="0">
              <a:buNone/>
              <a:defRPr sz="506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31DC7-8E8C-41CB-9A37-7CD081E3E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2231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33F44-F7F9-42BF-AE12-53B762C28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5A293-58AC-4844-A19F-8B1BACBD0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marL="309398" indent="0" algn="l">
              <a:defRPr sz="633" b="1"/>
            </a:lvl1pPr>
          </a:lstStyle>
          <a:p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53" indent="0">
              <a:buNone/>
              <a:defRPr sz="380"/>
            </a:lvl2pPr>
            <a:lvl3pPr marL="289308" indent="0">
              <a:buNone/>
              <a:defRPr sz="316"/>
            </a:lvl3pPr>
            <a:lvl4pPr marL="433962" indent="0">
              <a:buNone/>
              <a:defRPr sz="285"/>
            </a:lvl4pPr>
            <a:lvl5pPr marL="578615" indent="0">
              <a:buNone/>
              <a:defRPr sz="285"/>
            </a:lvl5pPr>
            <a:lvl6pPr marL="723269" indent="0">
              <a:buNone/>
              <a:defRPr sz="285"/>
            </a:lvl6pPr>
            <a:lvl7pPr marL="867923" indent="0">
              <a:buNone/>
              <a:defRPr sz="285"/>
            </a:lvl7pPr>
            <a:lvl8pPr marL="1012576" indent="0">
              <a:buNone/>
              <a:defRPr sz="285"/>
            </a:lvl8pPr>
            <a:lvl9pPr marL="1157229" indent="0">
              <a:buNone/>
              <a:defRPr sz="285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1A6CE-72A9-4820-9591-46A6E92D5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lfu.edu.iq/" TargetMode="Externa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8000"/>
            <a:lum/>
          </a:blip>
          <a:srcRect/>
          <a:stretch>
            <a:fillRect l="6000" t="18000" r="5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icons\powerpoint background.jpe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 bwMode="auto">
          <a:xfrm>
            <a:off x="-1" y="5847552"/>
            <a:ext cx="12192001" cy="10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63BC6-9427-4AB1-9291-243FEAA6D7C6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5486400" y="6356296"/>
            <a:ext cx="2844800" cy="37789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3" y="6400808"/>
            <a:ext cx="1913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www.lfu.edu.krd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hf hdr="0" ftr="0" dt="0"/>
  <p:txStyles>
    <p:titleStyle>
      <a:lvl1pPr algn="ctr" defTabSz="289308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08491" indent="-108491" algn="l" defTabSz="289308" rtl="0" eaLnBrk="1" latinLnBrk="0" hangingPunct="1">
        <a:spcBef>
          <a:spcPct val="20000"/>
        </a:spcBef>
        <a:buFont typeface="Arial" pitchFamily="34" charset="0"/>
        <a:buChar char="•"/>
        <a:defRPr sz="118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35062" indent="-90409" algn="l" defTabSz="289308" rtl="0" eaLnBrk="1" latinLnBrk="0" hangingPunct="1">
        <a:spcBef>
          <a:spcPct val="20000"/>
        </a:spcBef>
        <a:buFont typeface="Arial" pitchFamily="34" charset="0"/>
        <a:buChar char="–"/>
        <a:defRPr sz="1013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61635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06288" indent="-72327" algn="l" defTabSz="289308" rtl="0" eaLnBrk="1" latinLnBrk="0" hangingPunct="1">
        <a:spcBef>
          <a:spcPct val="20000"/>
        </a:spcBef>
        <a:buFont typeface="Arial" pitchFamily="34" charset="0"/>
        <a:buChar char="–"/>
        <a:defRPr sz="675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650942" indent="-72327" algn="l" defTabSz="289308" rtl="0" eaLnBrk="1" latinLnBrk="0" hangingPunct="1">
        <a:spcBef>
          <a:spcPct val="20000"/>
        </a:spcBef>
        <a:buFont typeface="Arial" pitchFamily="34" charset="0"/>
        <a:buChar char="»"/>
        <a:defRPr sz="675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795596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50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04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558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3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08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62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15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9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23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576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29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oodle.lfu.edu.kr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3017"/>
            <a:ext cx="9698182" cy="2387600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5400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  <a:t>How faculty members create students’ feedback on</a:t>
            </a:r>
            <a:br>
              <a:rPr lang="en-US" sz="5400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</a:br>
            <a:r>
              <a:rPr lang="en-US" sz="5400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  <a:t>Moodle</a:t>
            </a:r>
            <a:br>
              <a:rPr lang="en-US" sz="5400" b="1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4256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Badr Muhammed Tahir Mustafa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350519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After that, on each sub-topics there is ( </a:t>
            </a:r>
            <a:r>
              <a:rPr lang="en-US" sz="2800" b="1" dirty="0">
                <a:solidFill>
                  <a:srgbClr val="FF0000"/>
                </a:solidFill>
              </a:rPr>
              <a:t>Add an Activity or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Resource</a:t>
            </a:r>
            <a:r>
              <a:rPr lang="en-US" sz="2800" dirty="0"/>
              <a:t>) click on it.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417637"/>
            <a:ext cx="7897091" cy="419345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074" y="1723292"/>
            <a:ext cx="3041072" cy="38510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Then a list will appear, in this list choose </a:t>
            </a:r>
            <a:r>
              <a:rPr lang="en-US" sz="3200" b="1" dirty="0">
                <a:solidFill>
                  <a:srgbClr val="FF0000"/>
                </a:solidFill>
              </a:rPr>
              <a:t>Feedback</a:t>
            </a:r>
            <a:r>
              <a:rPr lang="en-US" sz="3200" dirty="0"/>
              <a:t> and click on </a:t>
            </a:r>
            <a:r>
              <a:rPr lang="en-US" sz="3200" b="1" dirty="0">
                <a:solidFill>
                  <a:srgbClr val="FF0000"/>
                </a:solidFill>
              </a:rPr>
              <a:t>Add</a:t>
            </a:r>
            <a:r>
              <a:rPr lang="en-US" sz="3200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1421159"/>
            <a:ext cx="8174182" cy="431110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28" y="1600200"/>
            <a:ext cx="2881746" cy="457676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After that a new screen will appear, so you could fill in all information about your </a:t>
            </a:r>
            <a:r>
              <a:rPr lang="en-US" sz="2400" b="1" dirty="0">
                <a:solidFill>
                  <a:srgbClr val="FF0000"/>
                </a:solidFill>
              </a:rPr>
              <a:t>feedback, </a:t>
            </a:r>
            <a:r>
              <a:rPr lang="en-US" sz="2400" dirty="0"/>
              <a:t>for example, name of your feedback a description of your feed back. At the end click on </a:t>
            </a:r>
            <a:r>
              <a:rPr lang="en-US" sz="2400" b="1" dirty="0">
                <a:solidFill>
                  <a:srgbClr val="FF0000"/>
                </a:solidFill>
              </a:rPr>
              <a:t>Save.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4" y="1417638"/>
            <a:ext cx="8506690" cy="434585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Thank You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Student’s Feedback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7"/>
            <a:ext cx="4849091" cy="4343394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TimesNewRomanPS-BoldMT"/>
              </a:rPr>
              <a:t> First click on LFU Moodle Link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00000"/>
                </a:solidFill>
                <a:latin typeface="TimesNewRomanPS-BoldMT"/>
                <a:hlinkClick r:id="rId2"/>
              </a:rPr>
              <a:t>http://moodle.lfu.edu.krd/</a:t>
            </a:r>
            <a:endParaRPr lang="en-US" sz="3200" dirty="0">
              <a:solidFill>
                <a:srgbClr val="000000"/>
              </a:solidFill>
              <a:latin typeface="TimesNewRomanPS-BoldMT"/>
            </a:endParaRPr>
          </a:p>
          <a:p>
            <a:pPr marL="0" indent="0" algn="just">
              <a:buNone/>
            </a:pPr>
            <a:r>
              <a:rPr lang="en-US" sz="4000" dirty="0">
                <a:solidFill>
                  <a:srgbClr val="000000"/>
                </a:solidFill>
                <a:latin typeface="TimesNewRomanPS-BoldMT"/>
              </a:rPr>
              <a:t>OR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NewRomanPS-BoldMT"/>
              </a:rPr>
              <a:t> Click on Moodle on the LFU website </a:t>
            </a:r>
          </a:p>
          <a:p>
            <a:pPr marL="0" indent="0" algn="just">
              <a:buNone/>
            </a:pPr>
            <a:endParaRPr lang="en-US" sz="4000" dirty="0">
              <a:solidFill>
                <a:srgbClr val="000000"/>
              </a:solidFill>
              <a:latin typeface="TimesNewRomanPS-Bold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94736"/>
            <a:ext cx="5971309" cy="35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311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88123"/>
            <a:ext cx="2680855" cy="4178105"/>
          </a:xfrm>
        </p:spPr>
        <p:txBody>
          <a:bodyPr>
            <a:no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TimesNewRomanPSMT"/>
              </a:rPr>
              <a:t> After that enter your </a:t>
            </a:r>
            <a:r>
              <a:rPr lang="en-US" sz="3600" b="1" dirty="0">
                <a:solidFill>
                  <a:srgbClr val="FF0000"/>
                </a:solidFill>
                <a:latin typeface="TimesNewRomanPSMT"/>
              </a:rPr>
              <a:t>Username</a:t>
            </a:r>
            <a:r>
              <a:rPr lang="en-US" sz="3600" dirty="0">
                <a:solidFill>
                  <a:srgbClr val="000000"/>
                </a:solidFill>
                <a:latin typeface="TimesNewRomanPSMT"/>
              </a:rPr>
              <a:t> and </a:t>
            </a:r>
            <a:r>
              <a:rPr lang="en-US" sz="3600" b="1" dirty="0">
                <a:solidFill>
                  <a:srgbClr val="FF0000"/>
                </a:solidFill>
                <a:latin typeface="TimesNewRomanPSMT"/>
              </a:rPr>
              <a:t>Password.</a:t>
            </a:r>
          </a:p>
          <a:p>
            <a:pPr marL="0" lvl="0" indent="0" algn="just">
              <a:buNone/>
            </a:pPr>
            <a:endParaRPr lang="en-US" sz="3600" dirty="0">
              <a:solidFill>
                <a:srgbClr val="000000"/>
              </a:solidFill>
              <a:latin typeface="TimesNewRomanPSMT"/>
            </a:endParaRPr>
          </a:p>
          <a:p>
            <a:pPr lvl="0" algn="just"/>
            <a:endParaRPr lang="en-US" sz="3600" dirty="0">
              <a:solidFill>
                <a:srgbClr val="000000"/>
              </a:solidFill>
              <a:latin typeface="TimesNewRomanPS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688122"/>
            <a:ext cx="7529945" cy="343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7"/>
            <a:ext cx="3422073" cy="43433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400" dirty="0"/>
              <a:t> </a:t>
            </a:r>
            <a:r>
              <a:rPr lang="en-US" sz="2800" dirty="0"/>
              <a:t>After that, this picture will appear, click on </a:t>
            </a:r>
            <a:r>
              <a:rPr lang="en-US" sz="2800" b="1" dirty="0">
                <a:solidFill>
                  <a:srgbClr val="FF0000"/>
                </a:solidFill>
              </a:rPr>
              <a:t>Course Categories</a:t>
            </a:r>
            <a:r>
              <a:rPr lang="en-US" sz="2800" dirty="0"/>
              <a:t>. A list of College names will appear click on your college for example College of Law and International Relations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1417638"/>
            <a:ext cx="752301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4"/>
            <a:ext cx="3091696" cy="3937867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latin typeface="TimesNewRomanPSMT"/>
              </a:rPr>
              <a:t> After that choose your </a:t>
            </a:r>
            <a:r>
              <a:rPr lang="en-US" sz="2400" b="1" i="0" u="none" strike="noStrike" dirty="0">
                <a:solidFill>
                  <a:srgbClr val="FF0000"/>
                </a:solidFill>
                <a:latin typeface="TimesNewRomanPSMT"/>
              </a:rPr>
              <a:t>Department</a:t>
            </a:r>
            <a:r>
              <a:rPr lang="en-US" sz="2400" b="0" i="0" u="none" strike="noStrike" dirty="0">
                <a:latin typeface="TimesNewRomanPSMT"/>
              </a:rPr>
              <a:t> for example </a:t>
            </a:r>
          </a:p>
          <a:p>
            <a:pPr marL="0" indent="0">
              <a:buNone/>
            </a:pPr>
            <a:r>
              <a:rPr lang="en-US" sz="2400" b="0" i="0" u="none" strike="noStrike" dirty="0">
                <a:latin typeface="TimesNewRomanPSMT"/>
              </a:rPr>
              <a:t>Law Department.</a:t>
            </a:r>
          </a:p>
          <a:p>
            <a:pPr algn="just"/>
            <a:endParaRPr lang="en-US" sz="2400" b="0" i="0" u="none" strike="noStrike" baseline="0" dirty="0">
              <a:latin typeface="TimesNewRomanPS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1417638"/>
            <a:ext cx="8672945" cy="43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7"/>
            <a:ext cx="2964873" cy="434339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/>
              <a:t> After you have  chosen your Department, go to your </a:t>
            </a:r>
            <a:r>
              <a:rPr lang="en-US" sz="2400" b="1" dirty="0">
                <a:solidFill>
                  <a:srgbClr val="FF0000"/>
                </a:solidFill>
              </a:rPr>
              <a:t>type of study </a:t>
            </a:r>
            <a:r>
              <a:rPr lang="en-US" sz="2400" dirty="0"/>
              <a:t>morning or evening.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10" y="1600206"/>
            <a:ext cx="7935753" cy="39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814945"/>
            <a:ext cx="2776248" cy="4374718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 Then choose the </a:t>
            </a:r>
            <a:r>
              <a:rPr lang="en-US" sz="2800" b="1" dirty="0">
                <a:solidFill>
                  <a:srgbClr val="FF0000"/>
                </a:solidFill>
              </a:rPr>
              <a:t>grade</a:t>
            </a:r>
            <a:r>
              <a:rPr lang="en-US" sz="2800" dirty="0"/>
              <a:t> or stage that you want, for example, 1</a:t>
            </a:r>
            <a:r>
              <a:rPr lang="en-US" sz="2800" baseline="30000" dirty="0"/>
              <a:t>st</a:t>
            </a:r>
            <a:r>
              <a:rPr lang="en-US" sz="2800" dirty="0"/>
              <a:t> Grade.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1417637"/>
            <a:ext cx="8091054" cy="435970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71051" y="1766454"/>
            <a:ext cx="3740728" cy="39554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NewRomanPSMT"/>
              </a:rPr>
              <a:t>After you clicked on grade or stage that you want a list of </a:t>
            </a:r>
            <a:r>
              <a:rPr lang="en-US" sz="3200" b="1" dirty="0">
                <a:solidFill>
                  <a:srgbClr val="FF0000"/>
                </a:solidFill>
                <a:latin typeface="TimesNewRomanPSMT"/>
              </a:rPr>
              <a:t>Course Topic </a:t>
            </a:r>
            <a:r>
              <a:rPr lang="en-US" sz="3200" dirty="0">
                <a:latin typeface="TimesNewRomanPSMT"/>
              </a:rPr>
              <a:t>in this grade will appear.</a:t>
            </a:r>
          </a:p>
          <a:p>
            <a:pPr marL="0" indent="0" algn="just">
              <a:buNone/>
            </a:pPr>
            <a:r>
              <a:rPr lang="en-US" sz="3200" dirty="0">
                <a:latin typeface="TimesNewRomanPSMT"/>
              </a:rPr>
              <a:t>Choose your </a:t>
            </a:r>
            <a:r>
              <a:rPr lang="en-US" sz="3200" b="1" dirty="0">
                <a:solidFill>
                  <a:srgbClr val="FF0000"/>
                </a:solidFill>
                <a:latin typeface="TimesNewRomanPSMT"/>
              </a:rPr>
              <a:t>course topic.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5" y="1417639"/>
            <a:ext cx="6733309" cy="4304288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Student’s Feedback Steps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965" y="1844965"/>
            <a:ext cx="4170218" cy="43319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NewRomanPSMT"/>
              </a:rPr>
              <a:t>After you choose your main Course Topic, this wall will appear.</a:t>
            </a:r>
          </a:p>
          <a:p>
            <a:pPr marL="0" indent="0" algn="just">
              <a:buNone/>
            </a:pPr>
            <a:r>
              <a:rPr lang="en-US" sz="3200" dirty="0">
                <a:latin typeface="TimesNewRomanPSMT"/>
              </a:rPr>
              <a:t>On the Right side of screen you have a list click on (</a:t>
            </a:r>
            <a:r>
              <a:rPr lang="en-US" sz="3200" b="1" dirty="0">
                <a:solidFill>
                  <a:srgbClr val="FF0000"/>
                </a:solidFill>
                <a:latin typeface="TimesNewRomanPSMT"/>
              </a:rPr>
              <a:t>Turn Editing On</a:t>
            </a:r>
            <a:r>
              <a:rPr lang="en-US" sz="3200" dirty="0">
                <a:latin typeface="TimesNewRomanPSMT"/>
              </a:rPr>
              <a:t>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4" y="1417638"/>
            <a:ext cx="7453745" cy="433199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theme/theme1.xml><?xml version="1.0" encoding="utf-8"?>
<a:theme xmlns:a="http://schemas.openxmlformats.org/drawingml/2006/main" name="LF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310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Arial-BoldMT</vt:lpstr>
      <vt:lpstr>Calibri</vt:lpstr>
      <vt:lpstr>Times New Roman</vt:lpstr>
      <vt:lpstr>TimesNewRomanPS-BoldMT</vt:lpstr>
      <vt:lpstr>TimesNewRomanPSMT</vt:lpstr>
      <vt:lpstr>LFU</vt:lpstr>
      <vt:lpstr>How faculty members create students’ feedback on Moodle </vt:lpstr>
      <vt:lpstr>Student’s Feedback Steps</vt:lpstr>
      <vt:lpstr>Student’s Feedback Steps</vt:lpstr>
      <vt:lpstr>Student’s Feedback Steps</vt:lpstr>
      <vt:lpstr>Student’s Feedback Steps</vt:lpstr>
      <vt:lpstr>Student’s Feedback Steps</vt:lpstr>
      <vt:lpstr>Student’s Feedback Steps</vt:lpstr>
      <vt:lpstr>Student’s Feedback Steps</vt:lpstr>
      <vt:lpstr>Student’s Feedback Steps</vt:lpstr>
      <vt:lpstr>Student’s Feedback Steps</vt:lpstr>
      <vt:lpstr>Student’s Feedback Steps</vt:lpstr>
      <vt:lpstr>Student’s Feedback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into Word Online</dc:title>
  <dc:creator>Badr</dc:creator>
  <cp:lastModifiedBy>shareef shareef</cp:lastModifiedBy>
  <cp:revision>35</cp:revision>
  <dcterms:created xsi:type="dcterms:W3CDTF">2020-08-31T20:46:14Z</dcterms:created>
  <dcterms:modified xsi:type="dcterms:W3CDTF">2020-09-07T16:42:31Z</dcterms:modified>
</cp:coreProperties>
</file>